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7" r:id="rId2"/>
    <p:sldId id="256" r:id="rId3"/>
    <p:sldId id="285" r:id="rId4"/>
    <p:sldId id="264" r:id="rId5"/>
    <p:sldId id="263" r:id="rId6"/>
    <p:sldId id="265" r:id="rId7"/>
    <p:sldId id="266" r:id="rId8"/>
    <p:sldId id="269" r:id="rId9"/>
    <p:sldId id="274" r:id="rId10"/>
    <p:sldId id="275" r:id="rId11"/>
    <p:sldId id="278" r:id="rId12"/>
    <p:sldId id="276" r:id="rId13"/>
    <p:sldId id="277" r:id="rId14"/>
    <p:sldId id="273" r:id="rId15"/>
    <p:sldId id="279" r:id="rId16"/>
    <p:sldId id="272" r:id="rId17"/>
    <p:sldId id="281" r:id="rId18"/>
    <p:sldId id="284" r:id="rId19"/>
    <p:sldId id="28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003366"/>
    <a:srgbClr val="99CC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6" autoAdjust="0"/>
    <p:restoredTop sz="94660"/>
  </p:normalViewPr>
  <p:slideViewPr>
    <p:cSldViewPr>
      <p:cViewPr varScale="1">
        <p:scale>
          <a:sx n="81" d="100"/>
          <a:sy n="81" d="100"/>
        </p:scale>
        <p:origin x="153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student.nutn.edu.tw/stuLeave/Logon.aspx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student.nutn.edu.tw/stuLeave/Logon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F4CC0-D611-401F-A083-F9F765F9899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6EB88C7-69B9-421B-A520-661F39D34487}">
      <dgm:prSet phldrT="[文字]"/>
      <dgm:spPr/>
      <dgm:t>
        <a:bodyPr/>
        <a:lstStyle/>
        <a:p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順利畢業</a:t>
          </a:r>
        </a:p>
      </dgm:t>
    </dgm:pt>
    <dgm:pt modelId="{AA07F7F9-679A-40DB-80B8-C390F03C415D}" type="parTrans" cxnId="{FF1163E8-7746-4620-B93E-4396EF7B3D5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EEC48D-D6DD-47CF-A777-4BD0D042C745}" type="sibTrans" cxnId="{FF1163E8-7746-4620-B93E-4396EF7B3D5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98A500-91F7-4297-AFBF-C58ED5E6DD18}">
      <dgm:prSet phldrT="[文字]"/>
      <dgm:spPr/>
      <dgm:t>
        <a:bodyPr/>
        <a:lstStyle/>
        <a:p>
          <a: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1.</a:t>
          </a:r>
        </a:p>
        <a:p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修業</a:t>
          </a:r>
          <a:b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年限</a:t>
          </a:r>
        </a:p>
      </dgm:t>
    </dgm:pt>
    <dgm:pt modelId="{73DCF07E-F318-4ECA-BDDF-76CC17CABC30}" type="parTrans" cxnId="{ABBB2932-0E47-4985-BDAC-E17C5392EF5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84FEDC-8BF4-4F20-874E-146AD6C1495A}" type="sibTrans" cxnId="{ABBB2932-0E47-4985-BDAC-E17C5392EF5E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69FA9D83-FABB-453A-9C16-0A2145E5B94F}">
      <dgm:prSet phldrT="[文字]"/>
      <dgm:spPr/>
      <dgm:t>
        <a:bodyPr/>
        <a:lstStyle/>
        <a:p>
          <a: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2.</a:t>
          </a:r>
        </a:p>
        <a:p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修課</a:t>
          </a:r>
          <a:b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規定</a:t>
          </a:r>
        </a:p>
      </dgm:t>
    </dgm:pt>
    <dgm:pt modelId="{E48CDEF9-3D8C-4B2F-BA41-B4B1093E0D0B}" type="parTrans" cxnId="{A96D5781-1D5E-4A6A-9635-45C871A656F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33C00D-AC5A-45E4-B1EF-82A09910C4FF}" type="sibTrans" cxnId="{A96D5781-1D5E-4A6A-9635-45C871A656F7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BED7AB65-6DCE-43B3-88F5-83A2E85C2AEC}">
      <dgm:prSet phldrT="[文字]"/>
      <dgm:spPr/>
      <dgm:t>
        <a:bodyPr/>
        <a:lstStyle/>
        <a:p>
          <a: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3.</a:t>
          </a:r>
        </a:p>
        <a:p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口試</a:t>
          </a:r>
          <a:b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規定</a:t>
          </a:r>
        </a:p>
      </dgm:t>
    </dgm:pt>
    <dgm:pt modelId="{96896ED4-B101-4FF9-9583-2D70709ADDDB}" type="parTrans" cxnId="{CF8CACF2-DBAC-4B1C-AD34-7A7024E7C74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407D5B-15FF-4BCC-B8DE-B5BAAAABE373}" type="sibTrans" cxnId="{CF8CACF2-DBAC-4B1C-AD34-7A7024E7C74D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FC7872A7-3A33-48FC-9552-FC538E8EE60C}">
      <dgm:prSet phldrT="[文字]"/>
      <dgm:spPr/>
      <dgm:t>
        <a:bodyPr/>
        <a:lstStyle/>
        <a:p>
          <a: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4.</a:t>
          </a:r>
        </a:p>
        <a:p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其他</a:t>
          </a:r>
          <a:b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規定</a:t>
          </a:r>
        </a:p>
      </dgm:t>
    </dgm:pt>
    <dgm:pt modelId="{DF4B5A23-6032-4413-9357-E833D2343B71}" type="parTrans" cxnId="{DE78030C-796E-4DA0-9CAC-319C6E28A39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D3C6A0-ADD8-46D0-B1A3-AAE026E91A03}" type="sibTrans" cxnId="{DE78030C-796E-4DA0-9CAC-319C6E28A396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175E41C0-F4AE-47B8-AF84-5E78C417FFE7}">
      <dgm:prSet phldrT="[文字]"/>
      <dgm:spPr/>
      <dgm:t>
        <a:bodyPr/>
        <a:lstStyle/>
        <a:p>
          <a: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5.</a:t>
          </a:r>
        </a:p>
        <a:p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離校</a:t>
          </a:r>
          <a:br>
            <a: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規定</a:t>
          </a:r>
        </a:p>
      </dgm:t>
    </dgm:pt>
    <dgm:pt modelId="{7CA414AD-572C-41FA-ACD1-65CFDD8D6D65}" type="parTrans" cxnId="{3E457582-3B50-4B98-8EE9-C819C06BF25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C64C5A-848C-4194-84F6-0B150D720011}" type="sibTrans" cxnId="{3E457582-3B50-4B98-8EE9-C819C06BF25B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94A79C5F-8B79-468F-BF06-72D533BB77CA}" type="pres">
      <dgm:prSet presAssocID="{501F4CC0-D611-401F-A083-F9F765F9899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64AD17-D4F7-4F9A-9791-E479A35F2BC4}" type="pres">
      <dgm:prSet presAssocID="{C6EB88C7-69B9-421B-A520-661F39D34487}" presName="centerShape" presStyleLbl="node0" presStyleIdx="0" presStyleCnt="1"/>
      <dgm:spPr/>
    </dgm:pt>
    <dgm:pt modelId="{97C4B02A-9DD8-497C-BE0E-FA2A25661FD3}" type="pres">
      <dgm:prSet presAssocID="{8A98A500-91F7-4297-AFBF-C58ED5E6DD18}" presName="node" presStyleLbl="node1" presStyleIdx="0" presStyleCnt="5" custScaleX="109906" custScaleY="109906">
        <dgm:presLayoutVars>
          <dgm:bulletEnabled val="1"/>
        </dgm:presLayoutVars>
      </dgm:prSet>
      <dgm:spPr/>
    </dgm:pt>
    <dgm:pt modelId="{E7C28689-5DCF-4D5F-960A-6FBFA38BF95C}" type="pres">
      <dgm:prSet presAssocID="{8A98A500-91F7-4297-AFBF-C58ED5E6DD18}" presName="dummy" presStyleCnt="0"/>
      <dgm:spPr/>
    </dgm:pt>
    <dgm:pt modelId="{91D015BE-30A3-487F-9696-7D253AB04791}" type="pres">
      <dgm:prSet presAssocID="{9284FEDC-8BF4-4F20-874E-146AD6C1495A}" presName="sibTrans" presStyleLbl="sibTrans2D1" presStyleIdx="0" presStyleCnt="5"/>
      <dgm:spPr/>
    </dgm:pt>
    <dgm:pt modelId="{828930B2-F836-47C1-BF66-FD51F2D110FD}" type="pres">
      <dgm:prSet presAssocID="{69FA9D83-FABB-453A-9C16-0A2145E5B94F}" presName="node" presStyleLbl="node1" presStyleIdx="1" presStyleCnt="5" custScaleX="109906" custScaleY="109906">
        <dgm:presLayoutVars>
          <dgm:bulletEnabled val="1"/>
        </dgm:presLayoutVars>
      </dgm:prSet>
      <dgm:spPr/>
    </dgm:pt>
    <dgm:pt modelId="{CA11E477-1F1B-429A-B251-BF7762BB4A4F}" type="pres">
      <dgm:prSet presAssocID="{69FA9D83-FABB-453A-9C16-0A2145E5B94F}" presName="dummy" presStyleCnt="0"/>
      <dgm:spPr/>
    </dgm:pt>
    <dgm:pt modelId="{8FC06019-EE78-41DA-828F-3F7FB7460262}" type="pres">
      <dgm:prSet presAssocID="{9433C00D-AC5A-45E4-B1EF-82A09910C4FF}" presName="sibTrans" presStyleLbl="sibTrans2D1" presStyleIdx="1" presStyleCnt="5"/>
      <dgm:spPr/>
    </dgm:pt>
    <dgm:pt modelId="{E31B3A70-7F49-4A7E-8785-155AB397F2A9}" type="pres">
      <dgm:prSet presAssocID="{BED7AB65-6DCE-43B3-88F5-83A2E85C2AEC}" presName="node" presStyleLbl="node1" presStyleIdx="2" presStyleCnt="5" custScaleX="109906" custScaleY="109906">
        <dgm:presLayoutVars>
          <dgm:bulletEnabled val="1"/>
        </dgm:presLayoutVars>
      </dgm:prSet>
      <dgm:spPr/>
    </dgm:pt>
    <dgm:pt modelId="{D647384E-B52D-4259-A624-E75CF539F619}" type="pres">
      <dgm:prSet presAssocID="{BED7AB65-6DCE-43B3-88F5-83A2E85C2AEC}" presName="dummy" presStyleCnt="0"/>
      <dgm:spPr/>
    </dgm:pt>
    <dgm:pt modelId="{D6ED27EB-4C12-493A-B1BF-D7D4AC6C3C32}" type="pres">
      <dgm:prSet presAssocID="{94407D5B-15FF-4BCC-B8DE-B5BAAAABE373}" presName="sibTrans" presStyleLbl="sibTrans2D1" presStyleIdx="2" presStyleCnt="5"/>
      <dgm:spPr/>
    </dgm:pt>
    <dgm:pt modelId="{93395EFF-38B0-466B-9954-D5B093E1D928}" type="pres">
      <dgm:prSet presAssocID="{FC7872A7-3A33-48FC-9552-FC538E8EE60C}" presName="node" presStyleLbl="node1" presStyleIdx="3" presStyleCnt="5" custScaleX="109906" custScaleY="109906">
        <dgm:presLayoutVars>
          <dgm:bulletEnabled val="1"/>
        </dgm:presLayoutVars>
      </dgm:prSet>
      <dgm:spPr/>
    </dgm:pt>
    <dgm:pt modelId="{9006BE77-43D2-47B5-959D-8022C641AFC7}" type="pres">
      <dgm:prSet presAssocID="{FC7872A7-3A33-48FC-9552-FC538E8EE60C}" presName="dummy" presStyleCnt="0"/>
      <dgm:spPr/>
    </dgm:pt>
    <dgm:pt modelId="{107B3045-A2E1-4C7B-BEB1-312060A88874}" type="pres">
      <dgm:prSet presAssocID="{5FD3C6A0-ADD8-46D0-B1A3-AAE026E91A03}" presName="sibTrans" presStyleLbl="sibTrans2D1" presStyleIdx="3" presStyleCnt="5"/>
      <dgm:spPr/>
    </dgm:pt>
    <dgm:pt modelId="{0FDEF57C-38D8-4A39-A592-439AACF637F8}" type="pres">
      <dgm:prSet presAssocID="{175E41C0-F4AE-47B8-AF84-5E78C417FFE7}" presName="node" presStyleLbl="node1" presStyleIdx="4" presStyleCnt="5" custScaleX="109906" custScaleY="109906">
        <dgm:presLayoutVars>
          <dgm:bulletEnabled val="1"/>
        </dgm:presLayoutVars>
      </dgm:prSet>
      <dgm:spPr/>
    </dgm:pt>
    <dgm:pt modelId="{F01E42C2-9828-4959-A8B2-6EBCDA322264}" type="pres">
      <dgm:prSet presAssocID="{175E41C0-F4AE-47B8-AF84-5E78C417FFE7}" presName="dummy" presStyleCnt="0"/>
      <dgm:spPr/>
    </dgm:pt>
    <dgm:pt modelId="{A20A2F6B-80B1-4A59-A269-C480EDDE6D47}" type="pres">
      <dgm:prSet presAssocID="{69C64C5A-848C-4194-84F6-0B150D720011}" presName="sibTrans" presStyleLbl="sibTrans2D1" presStyleIdx="4" presStyleCnt="5"/>
      <dgm:spPr/>
    </dgm:pt>
  </dgm:ptLst>
  <dgm:cxnLst>
    <dgm:cxn modelId="{DE78030C-796E-4DA0-9CAC-319C6E28A396}" srcId="{C6EB88C7-69B9-421B-A520-661F39D34487}" destId="{FC7872A7-3A33-48FC-9552-FC538E8EE60C}" srcOrd="3" destOrd="0" parTransId="{DF4B5A23-6032-4413-9357-E833D2343B71}" sibTransId="{5FD3C6A0-ADD8-46D0-B1A3-AAE026E91A03}"/>
    <dgm:cxn modelId="{6D247F1C-BCAF-427D-A688-C607B44D82A8}" type="presOf" srcId="{501F4CC0-D611-401F-A083-F9F765F98999}" destId="{94A79C5F-8B79-468F-BF06-72D533BB77CA}" srcOrd="0" destOrd="0" presId="urn:microsoft.com/office/officeart/2005/8/layout/radial6"/>
    <dgm:cxn modelId="{663E8120-9408-4CBF-AA39-EFC77FE6A603}" type="presOf" srcId="{FC7872A7-3A33-48FC-9552-FC538E8EE60C}" destId="{93395EFF-38B0-466B-9954-D5B093E1D928}" srcOrd="0" destOrd="0" presId="urn:microsoft.com/office/officeart/2005/8/layout/radial6"/>
    <dgm:cxn modelId="{ABBB2932-0E47-4985-BDAC-E17C5392EF5E}" srcId="{C6EB88C7-69B9-421B-A520-661F39D34487}" destId="{8A98A500-91F7-4297-AFBF-C58ED5E6DD18}" srcOrd="0" destOrd="0" parTransId="{73DCF07E-F318-4ECA-BDDF-76CC17CABC30}" sibTransId="{9284FEDC-8BF4-4F20-874E-146AD6C1495A}"/>
    <dgm:cxn modelId="{CF8AAE41-4895-4124-868E-D0999737F4AA}" type="presOf" srcId="{5FD3C6A0-ADD8-46D0-B1A3-AAE026E91A03}" destId="{107B3045-A2E1-4C7B-BEB1-312060A88874}" srcOrd="0" destOrd="0" presId="urn:microsoft.com/office/officeart/2005/8/layout/radial6"/>
    <dgm:cxn modelId="{A96D5781-1D5E-4A6A-9635-45C871A656F7}" srcId="{C6EB88C7-69B9-421B-A520-661F39D34487}" destId="{69FA9D83-FABB-453A-9C16-0A2145E5B94F}" srcOrd="1" destOrd="0" parTransId="{E48CDEF9-3D8C-4B2F-BA41-B4B1093E0D0B}" sibTransId="{9433C00D-AC5A-45E4-B1EF-82A09910C4FF}"/>
    <dgm:cxn modelId="{3E457582-3B50-4B98-8EE9-C819C06BF25B}" srcId="{C6EB88C7-69B9-421B-A520-661F39D34487}" destId="{175E41C0-F4AE-47B8-AF84-5E78C417FFE7}" srcOrd="4" destOrd="0" parTransId="{7CA414AD-572C-41FA-ACD1-65CFDD8D6D65}" sibTransId="{69C64C5A-848C-4194-84F6-0B150D720011}"/>
    <dgm:cxn modelId="{D986368B-A64E-4B72-AED8-E307A0DCC11D}" type="presOf" srcId="{8A98A500-91F7-4297-AFBF-C58ED5E6DD18}" destId="{97C4B02A-9DD8-497C-BE0E-FA2A25661FD3}" srcOrd="0" destOrd="0" presId="urn:microsoft.com/office/officeart/2005/8/layout/radial6"/>
    <dgm:cxn modelId="{DE426295-761D-453E-8753-696B6E6DAC32}" type="presOf" srcId="{9433C00D-AC5A-45E4-B1EF-82A09910C4FF}" destId="{8FC06019-EE78-41DA-828F-3F7FB7460262}" srcOrd="0" destOrd="0" presId="urn:microsoft.com/office/officeart/2005/8/layout/radial6"/>
    <dgm:cxn modelId="{22B23DAB-409C-4AA4-B454-B34CC2078228}" type="presOf" srcId="{9284FEDC-8BF4-4F20-874E-146AD6C1495A}" destId="{91D015BE-30A3-487F-9696-7D253AB04791}" srcOrd="0" destOrd="0" presId="urn:microsoft.com/office/officeart/2005/8/layout/radial6"/>
    <dgm:cxn modelId="{2C678EC1-837A-4FF0-84B0-42293E50D9E8}" type="presOf" srcId="{BED7AB65-6DCE-43B3-88F5-83A2E85C2AEC}" destId="{E31B3A70-7F49-4A7E-8785-155AB397F2A9}" srcOrd="0" destOrd="0" presId="urn:microsoft.com/office/officeart/2005/8/layout/radial6"/>
    <dgm:cxn modelId="{D7EA9AD0-A541-4B26-9806-FCC4F52F732D}" type="presOf" srcId="{94407D5B-15FF-4BCC-B8DE-B5BAAAABE373}" destId="{D6ED27EB-4C12-493A-B1BF-D7D4AC6C3C32}" srcOrd="0" destOrd="0" presId="urn:microsoft.com/office/officeart/2005/8/layout/radial6"/>
    <dgm:cxn modelId="{660E13D1-28A0-426A-931C-6C9F0B8F56C0}" type="presOf" srcId="{69C64C5A-848C-4194-84F6-0B150D720011}" destId="{A20A2F6B-80B1-4A59-A269-C480EDDE6D47}" srcOrd="0" destOrd="0" presId="urn:microsoft.com/office/officeart/2005/8/layout/radial6"/>
    <dgm:cxn modelId="{56177CD4-9ECE-4569-88B2-DED1F2E15045}" type="presOf" srcId="{175E41C0-F4AE-47B8-AF84-5E78C417FFE7}" destId="{0FDEF57C-38D8-4A39-A592-439AACF637F8}" srcOrd="0" destOrd="0" presId="urn:microsoft.com/office/officeart/2005/8/layout/radial6"/>
    <dgm:cxn modelId="{C63800D8-C427-4263-A3EA-F30FB3D55D79}" type="presOf" srcId="{69FA9D83-FABB-453A-9C16-0A2145E5B94F}" destId="{828930B2-F836-47C1-BF66-FD51F2D110FD}" srcOrd="0" destOrd="0" presId="urn:microsoft.com/office/officeart/2005/8/layout/radial6"/>
    <dgm:cxn modelId="{174B0FDD-EA9A-49BC-A7FF-09396275B2AE}" type="presOf" srcId="{C6EB88C7-69B9-421B-A520-661F39D34487}" destId="{EA64AD17-D4F7-4F9A-9791-E479A35F2BC4}" srcOrd="0" destOrd="0" presId="urn:microsoft.com/office/officeart/2005/8/layout/radial6"/>
    <dgm:cxn modelId="{FF1163E8-7746-4620-B93E-4396EF7B3D53}" srcId="{501F4CC0-D611-401F-A083-F9F765F98999}" destId="{C6EB88C7-69B9-421B-A520-661F39D34487}" srcOrd="0" destOrd="0" parTransId="{AA07F7F9-679A-40DB-80B8-C390F03C415D}" sibTransId="{39EEC48D-D6DD-47CF-A777-4BD0D042C745}"/>
    <dgm:cxn modelId="{CF8CACF2-DBAC-4B1C-AD34-7A7024E7C74D}" srcId="{C6EB88C7-69B9-421B-A520-661F39D34487}" destId="{BED7AB65-6DCE-43B3-88F5-83A2E85C2AEC}" srcOrd="2" destOrd="0" parTransId="{96896ED4-B101-4FF9-9583-2D70709ADDDB}" sibTransId="{94407D5B-15FF-4BCC-B8DE-B5BAAAABE373}"/>
    <dgm:cxn modelId="{99A5F926-22A1-432D-8A7F-4F7F4B5E4C6D}" type="presParOf" srcId="{94A79C5F-8B79-468F-BF06-72D533BB77CA}" destId="{EA64AD17-D4F7-4F9A-9791-E479A35F2BC4}" srcOrd="0" destOrd="0" presId="urn:microsoft.com/office/officeart/2005/8/layout/radial6"/>
    <dgm:cxn modelId="{1AE62942-AB7B-4902-9D1A-64E1FE09B7E3}" type="presParOf" srcId="{94A79C5F-8B79-468F-BF06-72D533BB77CA}" destId="{97C4B02A-9DD8-497C-BE0E-FA2A25661FD3}" srcOrd="1" destOrd="0" presId="urn:microsoft.com/office/officeart/2005/8/layout/radial6"/>
    <dgm:cxn modelId="{3B690D9E-849A-4015-B5BB-C420263041A3}" type="presParOf" srcId="{94A79C5F-8B79-468F-BF06-72D533BB77CA}" destId="{E7C28689-5DCF-4D5F-960A-6FBFA38BF95C}" srcOrd="2" destOrd="0" presId="urn:microsoft.com/office/officeart/2005/8/layout/radial6"/>
    <dgm:cxn modelId="{7DAD8BFB-F62C-4A97-B812-1D5B290F06A6}" type="presParOf" srcId="{94A79C5F-8B79-468F-BF06-72D533BB77CA}" destId="{91D015BE-30A3-487F-9696-7D253AB04791}" srcOrd="3" destOrd="0" presId="urn:microsoft.com/office/officeart/2005/8/layout/radial6"/>
    <dgm:cxn modelId="{7E749FE1-6837-49B4-BD22-40669F9DF255}" type="presParOf" srcId="{94A79C5F-8B79-468F-BF06-72D533BB77CA}" destId="{828930B2-F836-47C1-BF66-FD51F2D110FD}" srcOrd="4" destOrd="0" presId="urn:microsoft.com/office/officeart/2005/8/layout/radial6"/>
    <dgm:cxn modelId="{BC2A8043-A91A-4730-A9D4-C9C700919EF8}" type="presParOf" srcId="{94A79C5F-8B79-468F-BF06-72D533BB77CA}" destId="{CA11E477-1F1B-429A-B251-BF7762BB4A4F}" srcOrd="5" destOrd="0" presId="urn:microsoft.com/office/officeart/2005/8/layout/radial6"/>
    <dgm:cxn modelId="{07F2FD78-EE84-4FE4-B20B-680209506FEB}" type="presParOf" srcId="{94A79C5F-8B79-468F-BF06-72D533BB77CA}" destId="{8FC06019-EE78-41DA-828F-3F7FB7460262}" srcOrd="6" destOrd="0" presId="urn:microsoft.com/office/officeart/2005/8/layout/radial6"/>
    <dgm:cxn modelId="{1CFC35E4-4C1E-4638-9494-E585EF567C5F}" type="presParOf" srcId="{94A79C5F-8B79-468F-BF06-72D533BB77CA}" destId="{E31B3A70-7F49-4A7E-8785-155AB397F2A9}" srcOrd="7" destOrd="0" presId="urn:microsoft.com/office/officeart/2005/8/layout/radial6"/>
    <dgm:cxn modelId="{F89B930B-9E4B-4FEC-9015-79C8318AF868}" type="presParOf" srcId="{94A79C5F-8B79-468F-BF06-72D533BB77CA}" destId="{D647384E-B52D-4259-A624-E75CF539F619}" srcOrd="8" destOrd="0" presId="urn:microsoft.com/office/officeart/2005/8/layout/radial6"/>
    <dgm:cxn modelId="{E5811A45-C11F-4527-9AB1-DC347454015F}" type="presParOf" srcId="{94A79C5F-8B79-468F-BF06-72D533BB77CA}" destId="{D6ED27EB-4C12-493A-B1BF-D7D4AC6C3C32}" srcOrd="9" destOrd="0" presId="urn:microsoft.com/office/officeart/2005/8/layout/radial6"/>
    <dgm:cxn modelId="{5E91C56E-3C55-4EA8-913A-AF7B40862D0E}" type="presParOf" srcId="{94A79C5F-8B79-468F-BF06-72D533BB77CA}" destId="{93395EFF-38B0-466B-9954-D5B093E1D928}" srcOrd="10" destOrd="0" presId="urn:microsoft.com/office/officeart/2005/8/layout/radial6"/>
    <dgm:cxn modelId="{2DA8EE93-199A-4164-9512-195213296BB6}" type="presParOf" srcId="{94A79C5F-8B79-468F-BF06-72D533BB77CA}" destId="{9006BE77-43D2-47B5-959D-8022C641AFC7}" srcOrd="11" destOrd="0" presId="urn:microsoft.com/office/officeart/2005/8/layout/radial6"/>
    <dgm:cxn modelId="{DD16A5B2-175E-4E71-9084-A22E00F327AE}" type="presParOf" srcId="{94A79C5F-8B79-468F-BF06-72D533BB77CA}" destId="{107B3045-A2E1-4C7B-BEB1-312060A88874}" srcOrd="12" destOrd="0" presId="urn:microsoft.com/office/officeart/2005/8/layout/radial6"/>
    <dgm:cxn modelId="{93CA9E72-2088-4C18-A04B-6A2A8AD8C745}" type="presParOf" srcId="{94A79C5F-8B79-468F-BF06-72D533BB77CA}" destId="{0FDEF57C-38D8-4A39-A592-439AACF637F8}" srcOrd="13" destOrd="0" presId="urn:microsoft.com/office/officeart/2005/8/layout/radial6"/>
    <dgm:cxn modelId="{74DA5E7F-03ED-4D3A-A8C2-28E68D37DE5E}" type="presParOf" srcId="{94A79C5F-8B79-468F-BF06-72D533BB77CA}" destId="{F01E42C2-9828-4959-A8B2-6EBCDA322264}" srcOrd="14" destOrd="0" presId="urn:microsoft.com/office/officeart/2005/8/layout/radial6"/>
    <dgm:cxn modelId="{15C64619-230C-4BBC-B931-F1EF02A3128F}" type="presParOf" srcId="{94A79C5F-8B79-468F-BF06-72D533BB77CA}" destId="{A20A2F6B-80B1-4A59-A269-C480EDDE6D4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6B5FB9-E831-4510-AC24-A705A92C613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CE8B17-5B36-4B40-AF1D-D9F52BB8576B}">
      <dgm:prSet phldrT="[文字]"/>
      <dgm:spPr/>
      <dgm:t>
        <a:bodyPr/>
        <a:lstStyle/>
        <a:p>
          <a:r>
            <a:rPr lang="zh-TW" altLang="en-US" b="0" dirty="0">
              <a:latin typeface="標楷體" panose="03000509000000000000" pitchFamily="65" charset="-120"/>
              <a:ea typeface="標楷體" panose="03000509000000000000" pitchFamily="65" charset="-120"/>
            </a:rPr>
            <a:t>開通</a:t>
          </a:r>
          <a:r>
            <a:rPr lang="zh-TW" altLang="en-US" b="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畢業離校系統</a:t>
          </a:r>
          <a:endParaRPr lang="zh-TW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39BC95-131D-4EA7-9BFE-50455837ECE1}" type="parTrans" cxnId="{D25A9E0F-64DA-41C3-A72E-315EDCC90AF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E746D0-5847-4A4E-B87D-00269A0574A7}" type="sibTrans" cxnId="{D25A9E0F-64DA-41C3-A72E-315EDCC90AF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BC9CD1-C52C-4189-B077-63C8F5366371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備妥相關表單</a:t>
          </a:r>
        </a:p>
      </dgm:t>
    </dgm:pt>
    <dgm:pt modelId="{A5E4F355-2885-49AB-9A90-F81C87F4FDDC}" type="parTrans" cxnId="{B3B89A7E-DCB9-41EE-B8FF-A12988C0150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812E64-FC86-48F0-8D02-50A9E4FF4F9D}" type="sibTrans" cxnId="{B3B89A7E-DCB9-41EE-B8FF-A12988C0150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2E68CD-6A44-4F05-922C-588CE0CF8A7C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印製論文</a:t>
          </a:r>
        </a:p>
      </dgm:t>
    </dgm:pt>
    <dgm:pt modelId="{70A8F8B3-AA4B-429D-BE90-4D211DD36D0E}" type="parTrans" cxnId="{B8496934-CCDD-4039-9DCC-7451677E73E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A4BE94-76AA-4533-9052-4F0DB3D032EA}" type="sibTrans" cxnId="{B8496934-CCDD-4039-9DCC-7451677E73E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149C15-D559-4C41-8AB7-5066F7D97A41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完成行政審核</a:t>
          </a:r>
        </a:p>
      </dgm:t>
    </dgm:pt>
    <dgm:pt modelId="{D11C6940-8058-4C83-BC28-D51EF37E1E93}" type="parTrans" cxnId="{973B505F-2624-43C0-BBF2-9DCC9D8538F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D0CEF5-CFCB-4DCA-B287-A7A6E27A0000}" type="sibTrans" cxnId="{973B505F-2624-43C0-BBF2-9DCC9D8538F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3A6A03-F12A-40C9-A6FC-882FFFED3A99}" type="pres">
      <dgm:prSet presAssocID="{0C6B5FB9-E831-4510-AC24-A705A92C613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4186280-EC71-4BEB-9270-286C2F072750}" type="pres">
      <dgm:prSet presAssocID="{77CE8B17-5B36-4B40-AF1D-D9F52BB8576B}" presName="Accent1" presStyleCnt="0"/>
      <dgm:spPr/>
    </dgm:pt>
    <dgm:pt modelId="{B6C368C1-DB0C-458B-A3F1-3C382445A367}" type="pres">
      <dgm:prSet presAssocID="{77CE8B17-5B36-4B40-AF1D-D9F52BB8576B}" presName="Accent" presStyleLbl="node1" presStyleIdx="0" presStyleCnt="4"/>
      <dgm:spPr/>
    </dgm:pt>
    <dgm:pt modelId="{FC861659-A06A-4033-8842-F332801F8B67}" type="pres">
      <dgm:prSet presAssocID="{77CE8B17-5B36-4B40-AF1D-D9F52BB8576B}" presName="Parent1" presStyleLbl="revTx" presStyleIdx="0" presStyleCnt="4" custScaleX="85366">
        <dgm:presLayoutVars>
          <dgm:chMax val="1"/>
          <dgm:chPref val="1"/>
          <dgm:bulletEnabled val="1"/>
        </dgm:presLayoutVars>
      </dgm:prSet>
      <dgm:spPr/>
    </dgm:pt>
    <dgm:pt modelId="{751C3EC4-7ADC-47B9-9767-364489415611}" type="pres">
      <dgm:prSet presAssocID="{82BC9CD1-C52C-4189-B077-63C8F5366371}" presName="Accent2" presStyleCnt="0"/>
      <dgm:spPr/>
    </dgm:pt>
    <dgm:pt modelId="{AF3F5D31-5ADA-4A07-98DC-B6DD457FAA85}" type="pres">
      <dgm:prSet presAssocID="{82BC9CD1-C52C-4189-B077-63C8F5366371}" presName="Accent" presStyleLbl="node1" presStyleIdx="1" presStyleCnt="4"/>
      <dgm:spPr/>
    </dgm:pt>
    <dgm:pt modelId="{DB27556D-CF85-4D7B-938A-177D2B46528C}" type="pres">
      <dgm:prSet presAssocID="{82BC9CD1-C52C-4189-B077-63C8F5366371}" presName="Parent2" presStyleLbl="revTx" presStyleIdx="1" presStyleCnt="4" custScaleX="140108" custLinFactNeighborX="11454">
        <dgm:presLayoutVars>
          <dgm:chMax val="1"/>
          <dgm:chPref val="1"/>
          <dgm:bulletEnabled val="1"/>
        </dgm:presLayoutVars>
      </dgm:prSet>
      <dgm:spPr/>
    </dgm:pt>
    <dgm:pt modelId="{8B9CB3FB-E357-4AB2-BEBA-FE94C2AC4A19}" type="pres">
      <dgm:prSet presAssocID="{702E68CD-6A44-4F05-922C-588CE0CF8A7C}" presName="Accent3" presStyleCnt="0"/>
      <dgm:spPr/>
    </dgm:pt>
    <dgm:pt modelId="{D0816E36-1C02-474D-BE44-1D928667C532}" type="pres">
      <dgm:prSet presAssocID="{702E68CD-6A44-4F05-922C-588CE0CF8A7C}" presName="Accent" presStyleLbl="node1" presStyleIdx="2" presStyleCnt="4"/>
      <dgm:spPr/>
    </dgm:pt>
    <dgm:pt modelId="{CCC36187-1F04-4917-A508-C1275DBC5E83}" type="pres">
      <dgm:prSet presAssocID="{702E68CD-6A44-4F05-922C-588CE0CF8A7C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5EDE6802-EC5B-4323-B843-B5EE8B000BA6}" type="pres">
      <dgm:prSet presAssocID="{8F149C15-D559-4C41-8AB7-5066F7D97A41}" presName="Accent4" presStyleCnt="0"/>
      <dgm:spPr/>
    </dgm:pt>
    <dgm:pt modelId="{C1D85F1C-4C61-41E1-A8DC-B66FFE867119}" type="pres">
      <dgm:prSet presAssocID="{8F149C15-D559-4C41-8AB7-5066F7D97A41}" presName="Accent" presStyleLbl="node1" presStyleIdx="3" presStyleCnt="4" custScaleX="111718"/>
      <dgm:spPr/>
    </dgm:pt>
    <dgm:pt modelId="{ED271737-19B6-4F0D-A5BD-04AEFBC77A34}" type="pres">
      <dgm:prSet presAssocID="{8F149C15-D559-4C41-8AB7-5066F7D97A41}" presName="Parent4" presStyleLbl="revTx" presStyleIdx="3" presStyleCnt="4" custScaleX="130433">
        <dgm:presLayoutVars>
          <dgm:chMax val="1"/>
          <dgm:chPref val="1"/>
          <dgm:bulletEnabled val="1"/>
        </dgm:presLayoutVars>
      </dgm:prSet>
      <dgm:spPr/>
    </dgm:pt>
  </dgm:ptLst>
  <dgm:cxnLst>
    <dgm:cxn modelId="{FC804605-7AF2-4D08-9350-A0E967B90B02}" type="presOf" srcId="{702E68CD-6A44-4F05-922C-588CE0CF8A7C}" destId="{CCC36187-1F04-4917-A508-C1275DBC5E83}" srcOrd="0" destOrd="0" presId="urn:microsoft.com/office/officeart/2009/layout/CircleArrowProcess"/>
    <dgm:cxn modelId="{D25A9E0F-64DA-41C3-A72E-315EDCC90AF5}" srcId="{0C6B5FB9-E831-4510-AC24-A705A92C6136}" destId="{77CE8B17-5B36-4B40-AF1D-D9F52BB8576B}" srcOrd="0" destOrd="0" parTransId="{BD39BC95-131D-4EA7-9BFE-50455837ECE1}" sibTransId="{EDE746D0-5847-4A4E-B87D-00269A0574A7}"/>
    <dgm:cxn modelId="{5D45FA28-3E3D-4C53-8DA6-70242CB62E49}" type="presOf" srcId="{77CE8B17-5B36-4B40-AF1D-D9F52BB8576B}" destId="{FC861659-A06A-4033-8842-F332801F8B67}" srcOrd="0" destOrd="0" presId="urn:microsoft.com/office/officeart/2009/layout/CircleArrowProcess"/>
    <dgm:cxn modelId="{B8496934-CCDD-4039-9DCC-7451677E73E4}" srcId="{0C6B5FB9-E831-4510-AC24-A705A92C6136}" destId="{702E68CD-6A44-4F05-922C-588CE0CF8A7C}" srcOrd="2" destOrd="0" parTransId="{70A8F8B3-AA4B-429D-BE90-4D211DD36D0E}" sibTransId="{8DA4BE94-76AA-4533-9052-4F0DB3D032EA}"/>
    <dgm:cxn modelId="{973B505F-2624-43C0-BBF2-9DCC9D8538F5}" srcId="{0C6B5FB9-E831-4510-AC24-A705A92C6136}" destId="{8F149C15-D559-4C41-8AB7-5066F7D97A41}" srcOrd="3" destOrd="0" parTransId="{D11C6940-8058-4C83-BC28-D51EF37E1E93}" sibTransId="{84D0CEF5-CFCB-4DCA-B287-A7A6E27A0000}"/>
    <dgm:cxn modelId="{510C7E47-66E6-453C-8616-1921D8872DCF}" type="presOf" srcId="{0C6B5FB9-E831-4510-AC24-A705A92C6136}" destId="{C13A6A03-F12A-40C9-A6FC-882FFFED3A99}" srcOrd="0" destOrd="0" presId="urn:microsoft.com/office/officeart/2009/layout/CircleArrowProcess"/>
    <dgm:cxn modelId="{B3B89A7E-DCB9-41EE-B8FF-A12988C0150C}" srcId="{0C6B5FB9-E831-4510-AC24-A705A92C6136}" destId="{82BC9CD1-C52C-4189-B077-63C8F5366371}" srcOrd="1" destOrd="0" parTransId="{A5E4F355-2885-49AB-9A90-F81C87F4FDDC}" sibTransId="{6C812E64-FC86-48F0-8D02-50A9E4FF4F9D}"/>
    <dgm:cxn modelId="{36CC4285-EDBC-46C5-97FB-ACE25B8CAAC1}" type="presOf" srcId="{8F149C15-D559-4C41-8AB7-5066F7D97A41}" destId="{ED271737-19B6-4F0D-A5BD-04AEFBC77A34}" srcOrd="0" destOrd="0" presId="urn:microsoft.com/office/officeart/2009/layout/CircleArrowProcess"/>
    <dgm:cxn modelId="{E1EDCC86-79F5-475A-A98D-FC491662318C}" type="presOf" srcId="{82BC9CD1-C52C-4189-B077-63C8F5366371}" destId="{DB27556D-CF85-4D7B-938A-177D2B46528C}" srcOrd="0" destOrd="0" presId="urn:microsoft.com/office/officeart/2009/layout/CircleArrowProcess"/>
    <dgm:cxn modelId="{39B63700-8B22-490F-81AE-44E6461913FF}" type="presParOf" srcId="{C13A6A03-F12A-40C9-A6FC-882FFFED3A99}" destId="{D4186280-EC71-4BEB-9270-286C2F072750}" srcOrd="0" destOrd="0" presId="urn:microsoft.com/office/officeart/2009/layout/CircleArrowProcess"/>
    <dgm:cxn modelId="{1A4548DA-722C-420A-9852-DE1EAD5D6977}" type="presParOf" srcId="{D4186280-EC71-4BEB-9270-286C2F072750}" destId="{B6C368C1-DB0C-458B-A3F1-3C382445A367}" srcOrd="0" destOrd="0" presId="urn:microsoft.com/office/officeart/2009/layout/CircleArrowProcess"/>
    <dgm:cxn modelId="{1AC7814D-7113-470F-B399-3B4A5E162869}" type="presParOf" srcId="{C13A6A03-F12A-40C9-A6FC-882FFFED3A99}" destId="{FC861659-A06A-4033-8842-F332801F8B67}" srcOrd="1" destOrd="0" presId="urn:microsoft.com/office/officeart/2009/layout/CircleArrowProcess"/>
    <dgm:cxn modelId="{E25233D6-4A51-4402-A27A-565FFF4DF5AA}" type="presParOf" srcId="{C13A6A03-F12A-40C9-A6FC-882FFFED3A99}" destId="{751C3EC4-7ADC-47B9-9767-364489415611}" srcOrd="2" destOrd="0" presId="urn:microsoft.com/office/officeart/2009/layout/CircleArrowProcess"/>
    <dgm:cxn modelId="{BCF0C651-2C6D-4678-9E08-3497BFA8E216}" type="presParOf" srcId="{751C3EC4-7ADC-47B9-9767-364489415611}" destId="{AF3F5D31-5ADA-4A07-98DC-B6DD457FAA85}" srcOrd="0" destOrd="0" presId="urn:microsoft.com/office/officeart/2009/layout/CircleArrowProcess"/>
    <dgm:cxn modelId="{14D8F6A4-1FA7-40FA-BE7C-9DC611DB6527}" type="presParOf" srcId="{C13A6A03-F12A-40C9-A6FC-882FFFED3A99}" destId="{DB27556D-CF85-4D7B-938A-177D2B46528C}" srcOrd="3" destOrd="0" presId="urn:microsoft.com/office/officeart/2009/layout/CircleArrowProcess"/>
    <dgm:cxn modelId="{4CC7E008-7D40-400D-9924-0C361CC1EA0F}" type="presParOf" srcId="{C13A6A03-F12A-40C9-A6FC-882FFFED3A99}" destId="{8B9CB3FB-E357-4AB2-BEBA-FE94C2AC4A19}" srcOrd="4" destOrd="0" presId="urn:microsoft.com/office/officeart/2009/layout/CircleArrowProcess"/>
    <dgm:cxn modelId="{F63D7833-EEB0-49DA-BE9F-43237C56C0A6}" type="presParOf" srcId="{8B9CB3FB-E357-4AB2-BEBA-FE94C2AC4A19}" destId="{D0816E36-1C02-474D-BE44-1D928667C532}" srcOrd="0" destOrd="0" presId="urn:microsoft.com/office/officeart/2009/layout/CircleArrowProcess"/>
    <dgm:cxn modelId="{BD28A3A3-7841-4513-808A-9E77E68C3C98}" type="presParOf" srcId="{C13A6A03-F12A-40C9-A6FC-882FFFED3A99}" destId="{CCC36187-1F04-4917-A508-C1275DBC5E83}" srcOrd="5" destOrd="0" presId="urn:microsoft.com/office/officeart/2009/layout/CircleArrowProcess"/>
    <dgm:cxn modelId="{354DC677-5A7A-459A-988A-D57A53B41B08}" type="presParOf" srcId="{C13A6A03-F12A-40C9-A6FC-882FFFED3A99}" destId="{5EDE6802-EC5B-4323-B843-B5EE8B000BA6}" srcOrd="6" destOrd="0" presId="urn:microsoft.com/office/officeart/2009/layout/CircleArrowProcess"/>
    <dgm:cxn modelId="{87F86A4B-7A5A-4032-9055-C870CE9E1941}" type="presParOf" srcId="{5EDE6802-EC5B-4323-B843-B5EE8B000BA6}" destId="{C1D85F1C-4C61-41E1-A8DC-B66FFE867119}" srcOrd="0" destOrd="0" presId="urn:microsoft.com/office/officeart/2009/layout/CircleArrowProcess"/>
    <dgm:cxn modelId="{F16533CE-B1EA-44D6-AD05-6E5484A276A1}" type="presParOf" srcId="{C13A6A03-F12A-40C9-A6FC-882FFFED3A99}" destId="{ED271737-19B6-4F0D-A5BD-04AEFBC77A3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8F9D74-E0BA-42C2-8B76-BE1F5B76A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947E222-E5CB-4512-B3FF-A0048B223D55}">
      <dgm:prSet custT="1"/>
      <dgm:spPr/>
      <dgm:t>
        <a:bodyPr/>
        <a:lstStyle/>
        <a:p>
          <a:pPr algn="ctr" rtl="0"/>
          <a:r>
            <a:rPr lang="zh-TW" altLang="en-US" sz="2400" b="1" dirty="0">
              <a:latin typeface="+mj-ea"/>
              <a:ea typeface="+mj-ea"/>
            </a:rPr>
            <a:t>碩士、博士班</a:t>
          </a:r>
          <a:endParaRPr lang="en-US" altLang="zh-TW" sz="2400" b="1" dirty="0">
            <a:latin typeface="+mj-ea"/>
            <a:ea typeface="+mj-ea"/>
          </a:endParaRPr>
        </a:p>
        <a:p>
          <a:pPr algn="ctr" rtl="0"/>
          <a:r>
            <a:rPr lang="zh-TW" altLang="en-US" sz="2400" b="1" dirty="0">
              <a:latin typeface="+mj-ea"/>
              <a:ea typeface="+mj-ea"/>
            </a:rPr>
            <a:t>畢業離校流程</a:t>
          </a:r>
        </a:p>
      </dgm:t>
    </dgm:pt>
    <dgm:pt modelId="{788ABAC7-B63B-495F-BAB2-84CF32FD5343}" type="par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125653DD-2946-4DB9-BA89-443633BFC025}" type="sib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769F37A5-7D16-4DF0-8E43-85ED09934F08}" type="pres">
      <dgm:prSet presAssocID="{748F9D74-E0BA-42C2-8B76-BE1F5B76A93B}" presName="linear" presStyleCnt="0">
        <dgm:presLayoutVars>
          <dgm:animLvl val="lvl"/>
          <dgm:resizeHandles val="exact"/>
        </dgm:presLayoutVars>
      </dgm:prSet>
      <dgm:spPr/>
    </dgm:pt>
    <dgm:pt modelId="{2DBFDCA2-4F11-4FED-91A6-A7E0EB4198BF}" type="pres">
      <dgm:prSet presAssocID="{0947E222-E5CB-4512-B3FF-A0048B223D55}" presName="parentText" presStyleLbl="node1" presStyleIdx="0" presStyleCnt="1" custLinFactNeighborX="-12539" custLinFactNeighborY="10018">
        <dgm:presLayoutVars>
          <dgm:chMax val="0"/>
          <dgm:bulletEnabled val="1"/>
        </dgm:presLayoutVars>
      </dgm:prSet>
      <dgm:spPr/>
    </dgm:pt>
  </dgm:ptLst>
  <dgm:cxnLst>
    <dgm:cxn modelId="{72C801B7-8BA5-4C4A-9CAF-E28C954D2ECC}" srcId="{748F9D74-E0BA-42C2-8B76-BE1F5B76A93B}" destId="{0947E222-E5CB-4512-B3FF-A0048B223D55}" srcOrd="0" destOrd="0" parTransId="{788ABAC7-B63B-495F-BAB2-84CF32FD5343}" sibTransId="{125653DD-2946-4DB9-BA89-443633BFC025}"/>
    <dgm:cxn modelId="{7D4C06C9-A29F-4006-AB0E-69FC2B2CDBFD}" type="presOf" srcId="{0947E222-E5CB-4512-B3FF-A0048B223D55}" destId="{2DBFDCA2-4F11-4FED-91A6-A7E0EB4198BF}" srcOrd="0" destOrd="0" presId="urn:microsoft.com/office/officeart/2005/8/layout/vList2"/>
    <dgm:cxn modelId="{A19467DC-2543-4ED3-87BF-0D2025AB815C}" type="presOf" srcId="{748F9D74-E0BA-42C2-8B76-BE1F5B76A93B}" destId="{769F37A5-7D16-4DF0-8E43-85ED09934F08}" srcOrd="0" destOrd="0" presId="urn:microsoft.com/office/officeart/2005/8/layout/vList2"/>
    <dgm:cxn modelId="{E7748757-0AF5-49EE-8FA2-216D332F0057}" type="presParOf" srcId="{769F37A5-7D16-4DF0-8E43-85ED09934F08}" destId="{2DBFDCA2-4F11-4FED-91A6-A7E0EB419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1F88A-45DF-4498-B2BE-6A77550FF6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6181318-CF61-4C7B-9DB6-80A04905DE16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核心課程（必修課程）</a:t>
          </a:r>
        </a:p>
      </dgm:t>
    </dgm:pt>
    <dgm:pt modelId="{8C5D51A4-3E25-4FB4-859A-7E58C1C04B8E}" type="parTrans" cxnId="{BE4907D6-EC19-4B82-9529-63D3A96E60AE}">
      <dgm:prSet/>
      <dgm:spPr/>
      <dgm:t>
        <a:bodyPr/>
        <a:lstStyle/>
        <a:p>
          <a:endParaRPr lang="zh-TW" altLang="en-US"/>
        </a:p>
      </dgm:t>
    </dgm:pt>
    <dgm:pt modelId="{1224B707-C268-43D9-8269-5296AF64BAB5}" type="sibTrans" cxnId="{BE4907D6-EC19-4B82-9529-63D3A96E60AE}">
      <dgm:prSet/>
      <dgm:spPr/>
      <dgm:t>
        <a:bodyPr/>
        <a:lstStyle/>
        <a:p>
          <a:endParaRPr lang="zh-TW" altLang="en-US"/>
        </a:p>
      </dgm:t>
    </dgm:pt>
    <dgm:pt modelId="{C4A8E3C7-7479-439C-9DC4-E5DF09C5C5C2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領域課程（選修課程）</a:t>
          </a:r>
        </a:p>
      </dgm:t>
    </dgm:pt>
    <dgm:pt modelId="{455904B2-6A1B-4046-9639-982A3D0D0A52}" type="parTrans" cxnId="{E1A56637-D9E7-47F2-A69D-D37191D0CF7D}">
      <dgm:prSet/>
      <dgm:spPr/>
      <dgm:t>
        <a:bodyPr/>
        <a:lstStyle/>
        <a:p>
          <a:endParaRPr lang="zh-TW" altLang="en-US"/>
        </a:p>
      </dgm:t>
    </dgm:pt>
    <dgm:pt modelId="{4C62218C-F79B-4BDF-A2AE-8288CC3750AB}" type="sibTrans" cxnId="{E1A56637-D9E7-47F2-A69D-D37191D0CF7D}">
      <dgm:prSet/>
      <dgm:spPr/>
      <dgm:t>
        <a:bodyPr/>
        <a:lstStyle/>
        <a:p>
          <a:endParaRPr lang="zh-TW" altLang="en-US"/>
        </a:p>
      </dgm:t>
    </dgm:pt>
    <dgm:pt modelId="{1DF08CB9-B5D4-43BD-9406-20FC2C6EE444}">
      <dgm:prSet phldrT="[文字]" custT="1"/>
      <dgm:spPr/>
      <dgm:t>
        <a:bodyPr/>
        <a:lstStyle/>
        <a:p>
          <a:r>
            <a:rPr lang="zh-TW" altLang="en-US" sz="2900" dirty="0">
              <a:latin typeface="標楷體" panose="03000509000000000000" pitchFamily="65" charset="-120"/>
              <a:ea typeface="標楷體" panose="03000509000000000000" pitchFamily="65" charset="-120"/>
            </a:rPr>
            <a:t>各專業領域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例：基礎領域、研究方法領域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等）</a:t>
          </a:r>
        </a:p>
      </dgm:t>
    </dgm:pt>
    <dgm:pt modelId="{5123014D-2D28-43AE-8BD9-3269821D28E9}" type="parTrans" cxnId="{6C73FAEA-57A0-4F99-8672-F8982C1F0344}">
      <dgm:prSet/>
      <dgm:spPr/>
      <dgm:t>
        <a:bodyPr/>
        <a:lstStyle/>
        <a:p>
          <a:endParaRPr lang="zh-TW" altLang="en-US"/>
        </a:p>
      </dgm:t>
    </dgm:pt>
    <dgm:pt modelId="{8F18E19E-C68C-46E5-AA7C-2D657019A72D}" type="sibTrans" cxnId="{6C73FAEA-57A0-4F99-8672-F8982C1F0344}">
      <dgm:prSet/>
      <dgm:spPr/>
      <dgm:t>
        <a:bodyPr/>
        <a:lstStyle/>
        <a:p>
          <a:endParaRPr lang="zh-TW" altLang="en-US"/>
        </a:p>
      </dgm:t>
    </dgm:pt>
    <dgm:pt modelId="{100EA90F-9BD7-4012-A355-76B4FF126A12}">
      <dgm:prSet phldrT="[文字]" custT="1"/>
      <dgm:spPr/>
      <dgm:t>
        <a:bodyPr/>
        <a:lstStyle/>
        <a:p>
          <a:r>
            <a:rPr lang="zh-TW" altLang="en-US" sz="2900" dirty="0">
              <a:latin typeface="標楷體" panose="03000509000000000000" pitchFamily="65" charset="-120"/>
              <a:ea typeface="標楷體" panose="03000509000000000000" pitchFamily="65" charset="-120"/>
            </a:rPr>
            <a:t>其他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例：跨選課程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9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2D7C5C-0749-48E5-A976-63FC725F88E0}" type="parTrans" cxnId="{64C4EAF7-AEF0-4B9C-A22B-40600491AAEA}">
      <dgm:prSet/>
      <dgm:spPr/>
      <dgm:t>
        <a:bodyPr/>
        <a:lstStyle/>
        <a:p>
          <a:endParaRPr lang="zh-TW" altLang="en-US"/>
        </a:p>
      </dgm:t>
    </dgm:pt>
    <dgm:pt modelId="{C246CBF1-7DF7-4CA3-A734-870FFC314A4B}" type="sibTrans" cxnId="{64C4EAF7-AEF0-4B9C-A22B-40600491AAEA}">
      <dgm:prSet/>
      <dgm:spPr/>
      <dgm:t>
        <a:bodyPr/>
        <a:lstStyle/>
        <a:p>
          <a:endParaRPr lang="zh-TW" altLang="en-US"/>
        </a:p>
      </dgm:t>
    </dgm:pt>
    <dgm:pt modelId="{CF0E137E-6858-4CF9-AFC7-C8C61FCF2311}" type="pres">
      <dgm:prSet presAssocID="{6541F88A-45DF-4498-B2BE-6A77550FF609}" presName="linear" presStyleCnt="0">
        <dgm:presLayoutVars>
          <dgm:dir/>
          <dgm:animLvl val="lvl"/>
          <dgm:resizeHandles val="exact"/>
        </dgm:presLayoutVars>
      </dgm:prSet>
      <dgm:spPr/>
    </dgm:pt>
    <dgm:pt modelId="{C188F920-C482-4D38-9FA8-44DE2B746A8B}" type="pres">
      <dgm:prSet presAssocID="{F6181318-CF61-4C7B-9DB6-80A04905DE16}" presName="parentLin" presStyleCnt="0"/>
      <dgm:spPr/>
    </dgm:pt>
    <dgm:pt modelId="{257226BA-2724-4E8C-B748-D723CF25BFC2}" type="pres">
      <dgm:prSet presAssocID="{F6181318-CF61-4C7B-9DB6-80A04905DE16}" presName="parentLeftMargin" presStyleLbl="node1" presStyleIdx="0" presStyleCnt="2"/>
      <dgm:spPr/>
    </dgm:pt>
    <dgm:pt modelId="{D945EC22-6E9E-4312-ACB0-B13706C666D5}" type="pres">
      <dgm:prSet presAssocID="{F6181318-CF61-4C7B-9DB6-80A04905DE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786112-1FBD-46A0-9DEA-3372DF826544}" type="pres">
      <dgm:prSet presAssocID="{F6181318-CF61-4C7B-9DB6-80A04905DE16}" presName="negativeSpace" presStyleCnt="0"/>
      <dgm:spPr/>
    </dgm:pt>
    <dgm:pt modelId="{B6F3A7E3-C2C9-4A5F-AB23-ADA14A0BD293}" type="pres">
      <dgm:prSet presAssocID="{F6181318-CF61-4C7B-9DB6-80A04905DE16}" presName="childText" presStyleLbl="conFgAcc1" presStyleIdx="0" presStyleCnt="2">
        <dgm:presLayoutVars>
          <dgm:bulletEnabled val="1"/>
        </dgm:presLayoutVars>
      </dgm:prSet>
      <dgm:spPr/>
    </dgm:pt>
    <dgm:pt modelId="{CEC8AB37-D960-40CD-B581-362565400B6F}" type="pres">
      <dgm:prSet presAssocID="{1224B707-C268-43D9-8269-5296AF64BAB5}" presName="spaceBetweenRectangles" presStyleCnt="0"/>
      <dgm:spPr/>
    </dgm:pt>
    <dgm:pt modelId="{CB418A57-8B3E-460B-B33C-6534481C622E}" type="pres">
      <dgm:prSet presAssocID="{C4A8E3C7-7479-439C-9DC4-E5DF09C5C5C2}" presName="parentLin" presStyleCnt="0"/>
      <dgm:spPr/>
    </dgm:pt>
    <dgm:pt modelId="{A227A74D-20EC-45BF-A647-9884C86FAA66}" type="pres">
      <dgm:prSet presAssocID="{C4A8E3C7-7479-439C-9DC4-E5DF09C5C5C2}" presName="parentLeftMargin" presStyleLbl="node1" presStyleIdx="0" presStyleCnt="2"/>
      <dgm:spPr/>
    </dgm:pt>
    <dgm:pt modelId="{9D8DB3C7-464F-4312-9238-E2DD4B3B9E8B}" type="pres">
      <dgm:prSet presAssocID="{C4A8E3C7-7479-439C-9DC4-E5DF09C5C5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35A3F07-A5A2-4FAC-9ED1-00C2D8F86217}" type="pres">
      <dgm:prSet presAssocID="{C4A8E3C7-7479-439C-9DC4-E5DF09C5C5C2}" presName="negativeSpace" presStyleCnt="0"/>
      <dgm:spPr/>
    </dgm:pt>
    <dgm:pt modelId="{202B6870-43A0-4B2D-AC65-B9CA768E6729}" type="pres">
      <dgm:prSet presAssocID="{C4A8E3C7-7479-439C-9DC4-E5DF09C5C5C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1A56637-D9E7-47F2-A69D-D37191D0CF7D}" srcId="{6541F88A-45DF-4498-B2BE-6A77550FF609}" destId="{C4A8E3C7-7479-439C-9DC4-E5DF09C5C5C2}" srcOrd="1" destOrd="0" parTransId="{455904B2-6A1B-4046-9639-982A3D0D0A52}" sibTransId="{4C62218C-F79B-4BDF-A2AE-8288CC3750AB}"/>
    <dgm:cxn modelId="{C07E6656-A2EC-44EB-A396-910172382F2D}" type="presOf" srcId="{100EA90F-9BD7-4012-A355-76B4FF126A12}" destId="{202B6870-43A0-4B2D-AC65-B9CA768E6729}" srcOrd="0" destOrd="1" presId="urn:microsoft.com/office/officeart/2005/8/layout/list1"/>
    <dgm:cxn modelId="{6815E376-B5B1-4D1D-910F-A53801A35D5B}" type="presOf" srcId="{F6181318-CF61-4C7B-9DB6-80A04905DE16}" destId="{D945EC22-6E9E-4312-ACB0-B13706C666D5}" srcOrd="1" destOrd="0" presId="urn:microsoft.com/office/officeart/2005/8/layout/list1"/>
    <dgm:cxn modelId="{5B8A0A95-E777-433D-A331-B67221D55509}" type="presOf" srcId="{1DF08CB9-B5D4-43BD-9406-20FC2C6EE444}" destId="{202B6870-43A0-4B2D-AC65-B9CA768E6729}" srcOrd="0" destOrd="0" presId="urn:microsoft.com/office/officeart/2005/8/layout/list1"/>
    <dgm:cxn modelId="{BE4907D6-EC19-4B82-9529-63D3A96E60AE}" srcId="{6541F88A-45DF-4498-B2BE-6A77550FF609}" destId="{F6181318-CF61-4C7B-9DB6-80A04905DE16}" srcOrd="0" destOrd="0" parTransId="{8C5D51A4-3E25-4FB4-859A-7E58C1C04B8E}" sibTransId="{1224B707-C268-43D9-8269-5296AF64BAB5}"/>
    <dgm:cxn modelId="{3E0A33E5-1D7B-4F16-99EB-AAF7FAE346B4}" type="presOf" srcId="{C4A8E3C7-7479-439C-9DC4-E5DF09C5C5C2}" destId="{9D8DB3C7-464F-4312-9238-E2DD4B3B9E8B}" srcOrd="1" destOrd="0" presId="urn:microsoft.com/office/officeart/2005/8/layout/list1"/>
    <dgm:cxn modelId="{6C73FAEA-57A0-4F99-8672-F8982C1F0344}" srcId="{C4A8E3C7-7479-439C-9DC4-E5DF09C5C5C2}" destId="{1DF08CB9-B5D4-43BD-9406-20FC2C6EE444}" srcOrd="0" destOrd="0" parTransId="{5123014D-2D28-43AE-8BD9-3269821D28E9}" sibTransId="{8F18E19E-C68C-46E5-AA7C-2D657019A72D}"/>
    <dgm:cxn modelId="{B3FD7DF6-99AE-4F99-B35A-8D8C3B2A2A45}" type="presOf" srcId="{F6181318-CF61-4C7B-9DB6-80A04905DE16}" destId="{257226BA-2724-4E8C-B748-D723CF25BFC2}" srcOrd="0" destOrd="0" presId="urn:microsoft.com/office/officeart/2005/8/layout/list1"/>
    <dgm:cxn modelId="{64C4EAF7-AEF0-4B9C-A22B-40600491AAEA}" srcId="{C4A8E3C7-7479-439C-9DC4-E5DF09C5C5C2}" destId="{100EA90F-9BD7-4012-A355-76B4FF126A12}" srcOrd="1" destOrd="0" parTransId="{222D7C5C-0749-48E5-A976-63FC725F88E0}" sibTransId="{C246CBF1-7DF7-4CA3-A734-870FFC314A4B}"/>
    <dgm:cxn modelId="{036701FC-6E4E-4C52-A223-9017279CC6E1}" type="presOf" srcId="{C4A8E3C7-7479-439C-9DC4-E5DF09C5C5C2}" destId="{A227A74D-20EC-45BF-A647-9884C86FAA66}" srcOrd="0" destOrd="0" presId="urn:microsoft.com/office/officeart/2005/8/layout/list1"/>
    <dgm:cxn modelId="{ACF944FD-8E16-4567-B412-5144CD02B1D7}" type="presOf" srcId="{6541F88A-45DF-4498-B2BE-6A77550FF609}" destId="{CF0E137E-6858-4CF9-AFC7-C8C61FCF2311}" srcOrd="0" destOrd="0" presId="urn:microsoft.com/office/officeart/2005/8/layout/list1"/>
    <dgm:cxn modelId="{A1BE9204-096E-4B2D-ADFB-9AFA306921F7}" type="presParOf" srcId="{CF0E137E-6858-4CF9-AFC7-C8C61FCF2311}" destId="{C188F920-C482-4D38-9FA8-44DE2B746A8B}" srcOrd="0" destOrd="0" presId="urn:microsoft.com/office/officeart/2005/8/layout/list1"/>
    <dgm:cxn modelId="{9C18E3D3-94CC-4249-8BEA-6847133A47DC}" type="presParOf" srcId="{C188F920-C482-4D38-9FA8-44DE2B746A8B}" destId="{257226BA-2724-4E8C-B748-D723CF25BFC2}" srcOrd="0" destOrd="0" presId="urn:microsoft.com/office/officeart/2005/8/layout/list1"/>
    <dgm:cxn modelId="{663F9087-AC8E-45A2-9D1A-7F41F2D63699}" type="presParOf" srcId="{C188F920-C482-4D38-9FA8-44DE2B746A8B}" destId="{D945EC22-6E9E-4312-ACB0-B13706C666D5}" srcOrd="1" destOrd="0" presId="urn:microsoft.com/office/officeart/2005/8/layout/list1"/>
    <dgm:cxn modelId="{BE71D986-A19B-4746-BF71-98ABE3AB5212}" type="presParOf" srcId="{CF0E137E-6858-4CF9-AFC7-C8C61FCF2311}" destId="{93786112-1FBD-46A0-9DEA-3372DF826544}" srcOrd="1" destOrd="0" presId="urn:microsoft.com/office/officeart/2005/8/layout/list1"/>
    <dgm:cxn modelId="{8368B4F4-EC53-46E3-83BB-F6292915C8AB}" type="presParOf" srcId="{CF0E137E-6858-4CF9-AFC7-C8C61FCF2311}" destId="{B6F3A7E3-C2C9-4A5F-AB23-ADA14A0BD293}" srcOrd="2" destOrd="0" presId="urn:microsoft.com/office/officeart/2005/8/layout/list1"/>
    <dgm:cxn modelId="{0D88084C-E6DB-47A2-89E9-2A6114E05EFC}" type="presParOf" srcId="{CF0E137E-6858-4CF9-AFC7-C8C61FCF2311}" destId="{CEC8AB37-D960-40CD-B581-362565400B6F}" srcOrd="3" destOrd="0" presId="urn:microsoft.com/office/officeart/2005/8/layout/list1"/>
    <dgm:cxn modelId="{BD6B7F87-B3D1-4287-8A15-6C5801481F41}" type="presParOf" srcId="{CF0E137E-6858-4CF9-AFC7-C8C61FCF2311}" destId="{CB418A57-8B3E-460B-B33C-6534481C622E}" srcOrd="4" destOrd="0" presId="urn:microsoft.com/office/officeart/2005/8/layout/list1"/>
    <dgm:cxn modelId="{F9E2E1F6-E942-47DE-A749-D8E8E08C9468}" type="presParOf" srcId="{CB418A57-8B3E-460B-B33C-6534481C622E}" destId="{A227A74D-20EC-45BF-A647-9884C86FAA66}" srcOrd="0" destOrd="0" presId="urn:microsoft.com/office/officeart/2005/8/layout/list1"/>
    <dgm:cxn modelId="{B5174BB7-D6B0-4C97-B225-17C97535A76A}" type="presParOf" srcId="{CB418A57-8B3E-460B-B33C-6534481C622E}" destId="{9D8DB3C7-464F-4312-9238-E2DD4B3B9E8B}" srcOrd="1" destOrd="0" presId="urn:microsoft.com/office/officeart/2005/8/layout/list1"/>
    <dgm:cxn modelId="{B3E05B6F-088E-4EF7-B063-481E3CAEDD25}" type="presParOf" srcId="{CF0E137E-6858-4CF9-AFC7-C8C61FCF2311}" destId="{535A3F07-A5A2-4FAC-9ED1-00C2D8F86217}" srcOrd="5" destOrd="0" presId="urn:microsoft.com/office/officeart/2005/8/layout/list1"/>
    <dgm:cxn modelId="{BB04385A-C203-4E34-B96C-B32625D1A247}" type="presParOf" srcId="{CF0E137E-6858-4CF9-AFC7-C8C61FCF2311}" destId="{202B6870-43A0-4B2D-AC65-B9CA768E67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670FC6-78F2-4E32-B93A-9DFB28BD2D7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C5439AF-1054-4130-89BF-61F93D64A5BB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指導教授</a:t>
          </a:r>
        </a:p>
      </dgm:t>
    </dgm:pt>
    <dgm:pt modelId="{B832C1F8-FBF0-46B9-86D8-506EEB8EBFF2}" type="parTrans" cxnId="{897C85B5-2C06-499D-ADF5-1F5C20AFB6CF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4F7E1A6-FE78-4C96-96CB-1BC068408928}" type="sibTrans" cxnId="{897C85B5-2C06-499D-ADF5-1F5C20AFB6CF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560CDCB-E0FD-4A18-9F52-B17CC74D3A4B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計畫口試</a:t>
          </a:r>
          <a:br>
            <a: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proposal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35CCA28-3757-44DB-9985-16315E3905A1}" type="parTrans" cxnId="{AEAD7726-915C-48B6-80AD-0852A50985E2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6C80442-EF35-4C12-AEE2-189C92910DA6}" type="sibTrans" cxnId="{AEAD7726-915C-48B6-80AD-0852A50985E2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9F0BD17-92EF-44A0-B64E-D68C181EA16E}">
      <dgm:prSet phldrT="[文字]" custT="1"/>
      <dgm:spPr/>
      <dgm:t>
        <a:bodyPr/>
        <a:lstStyle/>
        <a:p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br>
            <a: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通過資格考</a:t>
          </a:r>
        </a:p>
      </dgm:t>
    </dgm:pt>
    <dgm:pt modelId="{5FFE8417-D1FE-4777-89B9-BF63E587E79D}" type="parTrans" cxnId="{FA46AA21-FB48-482A-BB97-DE636E2366D9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3FBE25F-CF43-4A65-994E-182D5C555897}" type="sibTrans" cxnId="{FA46AA21-FB48-482A-BB97-DE636E2366D9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A2EF1A5-858A-42CC-B7D7-BDBE370DCE09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論文口試</a:t>
          </a:r>
          <a:br>
            <a: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final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496C61F-F36D-4BE5-A84A-62D8E166615A}" type="parTrans" cxnId="{7D000D7D-A5EB-49CB-9876-175C9A1E34C3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3D72BB5-AB40-4536-8AE9-14F816C066C6}" type="sibTrans" cxnId="{7D000D7D-A5EB-49CB-9876-175C9A1E34C3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962FE71-70D2-4015-A202-C6BD70CACBE9}">
      <dgm:prSet phldrT="[文字]"/>
      <dgm:spPr/>
      <dgm:t>
        <a:bodyPr/>
        <a:lstStyle/>
        <a:p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通過計畫口試</a:t>
          </a:r>
        </a:p>
      </dgm:t>
    </dgm:pt>
    <dgm:pt modelId="{A92FA6F0-3BF1-440B-A6C8-9DC239BA8945}" type="parTrans" cxnId="{AF7F84DD-5148-409C-BAAB-DDFBB0C87A3B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BB16B8F-306A-44A2-8731-48F831080D51}" type="sibTrans" cxnId="{AF7F84DD-5148-409C-BAAB-DDFBB0C87A3B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D718F23-8DE5-4F51-A7FF-4091E29D8DD0}">
      <dgm:prSet custT="1"/>
      <dgm:spPr/>
      <dgm:t>
        <a:bodyPr/>
        <a:lstStyle/>
        <a:p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參加研討會</a:t>
          </a:r>
          <a:br>
            <a: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碩班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12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b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24</a:t>
          </a:r>
          <a:r>
            <a:rPr 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endParaRPr lang="zh-TW" sz="1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445AB47-252E-459E-91B4-F6579E847421}" type="parTrans" cxnId="{A5EBDA6A-EA6C-4270-88FA-79405077BAA0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DC6F27A-2AD7-4D1F-A32F-F003F77507A6}" type="sibTrans" cxnId="{A5EBDA6A-EA6C-4270-88FA-79405077BAA0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291793C-469B-4B60-9371-AF364AB4B2B5}">
      <dgm:prSet custT="1"/>
      <dgm:spPr/>
      <dgm:t>
        <a:bodyPr/>
        <a:lstStyle/>
        <a:p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旁聽計畫口試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碩班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次</a:t>
          </a:r>
          <a:b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</a:t>
          </a:r>
          <a:r>
            <a:rPr 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次</a:t>
          </a:r>
        </a:p>
      </dgm:t>
    </dgm:pt>
    <dgm:pt modelId="{201AF3B0-2553-4F82-89C5-0B1CE8057636}" type="parTrans" cxnId="{7C379C8C-B01C-41CF-AC49-E273819B9AED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966C215-469E-4CA0-B897-28D2DA5CE5AE}" type="sibTrans" cxnId="{7C379C8C-B01C-41CF-AC49-E273819B9AED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1D9EBAB-605D-4046-88C4-1CADFECDB651}">
      <dgm:prSet/>
      <dgm:spPr/>
      <dgm:t>
        <a:bodyPr/>
        <a:lstStyle/>
        <a:p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即將修畢全部</a:t>
          </a:r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畢業</a:t>
          </a:r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學分數</a:t>
          </a:r>
          <a:r>
            <a: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含當學期</a:t>
          </a:r>
          <a:r>
            <a: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1C21738-7C7B-46FE-A54C-1AAFCBA427B8}" type="parTrans" cxnId="{54DFB5B9-F45A-42FF-BA42-B31F40D308F1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3AB8B8C-5A6F-4596-B5C1-1EF8446F1054}" type="sibTrans" cxnId="{54DFB5B9-F45A-42FF-BA42-B31F40D308F1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3AC4669-0EA5-4991-B9C5-A80335EAC0EC}">
      <dgm:prSet custT="1"/>
      <dgm:spPr/>
      <dgm:t>
        <a:bodyPr/>
        <a:lstStyle/>
        <a:p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旁聽</a:t>
          </a:r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論文</a:t>
          </a:r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口試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碩班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次</a:t>
          </a:r>
          <a:b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次</a:t>
          </a:r>
        </a:p>
      </dgm:t>
    </dgm:pt>
    <dgm:pt modelId="{CAAB7D9C-E3FA-4C68-B770-F9804A5C5477}" type="parTrans" cxnId="{CA03596C-1211-462C-AC30-D937ADEF2D85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2F33616-F4A5-41B4-B786-5DF4D2EB4B7A}" type="sibTrans" cxnId="{CA03596C-1211-462C-AC30-D937ADEF2D85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A5B697C-1084-40EF-9034-A072E323AD51}">
      <dgm:prSet/>
      <dgm:spPr/>
      <dgm:t>
        <a:bodyPr/>
        <a:lstStyle/>
        <a:p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通過「學術倫理教育」證明</a:t>
          </a:r>
        </a:p>
      </dgm:t>
    </dgm:pt>
    <dgm:pt modelId="{17A1C742-46B8-4423-A424-14FE3E235078}" type="parTrans" cxnId="{24D3E9D7-18D0-4F17-926E-2BFC73D320A1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D856258-BFE7-4387-8A1A-ACBA0C7967B1}" type="sibTrans" cxnId="{24D3E9D7-18D0-4F17-926E-2BFC73D320A1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CE7D712-29A5-40B6-8F2D-624B8D354721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資格考</a:t>
          </a:r>
          <a:endParaRPr lang="en-US" altLang="zh-TW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r>
            <a: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CB5264C-4B0E-4A60-A77E-B1ED5BCBF5F2}" type="parTrans" cxnId="{67536110-5C61-4E6D-AFBA-48BEBBA63A2A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B904FF8-F907-493F-96D3-1F7F8CD21CEA}" type="sibTrans" cxnId="{67536110-5C61-4E6D-AFBA-48BEBBA63A2A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FC34434-7BCF-4FEE-862D-358B6841B14B}">
      <dgm:prSet phldrT="[文字]" custT="1"/>
      <dgm:spPr/>
      <dgm:t>
        <a:bodyPr/>
        <a:lstStyle/>
        <a:p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br>
            <a: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修畢</a:t>
          </a:r>
          <a:r>
            <a: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18</a:t>
          </a:r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學分</a:t>
          </a:r>
          <a:r>
            <a: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含</a:t>
          </a:r>
          <a:r>
            <a: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以上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59E3D91-0ABB-493A-90D6-8451106E4AF7}" type="parTrans" cxnId="{54323035-108B-4256-927D-6365B0251DA1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7A90130-C49E-4202-9DBC-B9F11BF872CC}" type="sibTrans" cxnId="{54323035-108B-4256-927D-6365B0251DA1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55D80C3-458C-48CF-8DB0-F7593A6ED304}">
      <dgm:prSet phldrT="[文字]" custT="1"/>
      <dgm:spPr/>
      <dgm:t>
        <a:bodyPr/>
        <a:lstStyle/>
        <a:p>
          <a:endParaRPr lang="zh-TW" altLang="en-US" sz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E635FAF-129C-4407-A34B-7FD3B6AB8CB3}" type="parTrans" cxnId="{1D061D22-DFFB-4969-838E-446FBA15467F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721350E-3DAF-4A63-A13D-93420B6CD61C}" type="sibTrans" cxnId="{1D061D22-DFFB-4969-838E-446FBA15467F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3A6ABA0-D190-49D0-A60D-42F08A289D36}">
      <dgm:prSet phldrT="[文字]" custT="1"/>
      <dgm:spPr/>
      <dgm:t>
        <a:bodyPr/>
        <a:lstStyle/>
        <a:p>
          <a:endParaRPr lang="zh-TW" altLang="en-US" sz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02DC5B8-44EB-45A9-B5FA-697E63068A69}" type="parTrans" cxnId="{3AD92F9F-93D3-4C3C-968E-3483B0F33737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B1A1D7F-8177-43F1-9192-4D49CFEB3A6A}" type="sibTrans" cxnId="{3AD92F9F-93D3-4C3C-968E-3483B0F33737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5D8A1CB-6046-4E58-8768-CE0CD795D8D9}">
      <dgm:prSet custT="1"/>
      <dgm:spPr/>
      <dgm:t>
        <a:bodyPr/>
        <a:lstStyle/>
        <a:p>
          <a:endParaRPr lang="zh-TW" altLang="en-US" sz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CAD6F5C-FB33-4B1E-AE0B-80EA73A9FCC3}" type="parTrans" cxnId="{62E1174F-C598-429A-99C9-C9A3A2E13E3E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EE89185-A4DF-49AD-B686-5313DBD6134A}" type="sibTrans" cxnId="{62E1174F-C598-429A-99C9-C9A3A2E13E3E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8A3C7FB-F9A7-45ED-ACFE-C3B373EBA0CD}">
      <dgm:prSet custT="1"/>
      <dgm:spPr/>
      <dgm:t>
        <a:bodyPr/>
        <a:lstStyle/>
        <a:p>
          <a:endParaRPr lang="zh-TW" altLang="en-US" sz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31E176D-E091-474C-B8EC-772D84DAF844}" type="parTrans" cxnId="{1CA60A46-2FC1-4966-A485-211C799AE09E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3F5A5A2-1A41-4AD8-8B9B-B156DEE7373E}" type="sibTrans" cxnId="{1CA60A46-2FC1-4966-A485-211C799AE09E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E5FB891-058C-4949-BDE0-7CC72AE11E56}">
      <dgm:prSet phldrT="[文字]" custT="1"/>
      <dgm:spPr/>
      <dgm:t>
        <a:bodyPr/>
        <a:lstStyle/>
        <a:p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修畢</a:t>
          </a:r>
          <a:r>
            <a: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18</a:t>
          </a:r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學分</a:t>
          </a:r>
          <a:r>
            <a: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含</a:t>
          </a:r>
          <a:r>
            <a: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547DC1A-408C-48F2-9A61-F779661F5FBE}" type="parTrans" cxnId="{727D660E-BEF6-4C77-8617-819FAA64AA57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505340B-53B2-41C3-9B5F-88E64A5C8BCB}" type="sibTrans" cxnId="{727D660E-BEF6-4C77-8617-819FAA64AA57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5E3446B-B2C3-45D8-A51B-0D86EF0FD27A}">
      <dgm:prSet phldrT="[文字]" custT="1"/>
      <dgm:spPr/>
      <dgm:t>
        <a:bodyPr/>
        <a:lstStyle/>
        <a:p>
          <a:endParaRPr lang="zh-TW" altLang="en-US" sz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E95083E-427B-4188-A983-B6BB01EC70EF}" type="parTrans" cxnId="{9F4A012B-0158-428F-A2F5-86A74475DDB3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7DD5BD3-D14B-48C1-B229-8C3DFDA825AE}" type="sibTrans" cxnId="{9F4A012B-0158-428F-A2F5-86A74475DDB3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EB70093-CF0C-4F6F-B772-7EB03B35CB06}">
      <dgm:prSet/>
      <dgm:spPr/>
      <dgm:t>
        <a:bodyPr/>
        <a:lstStyle/>
        <a:p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論文比對結果</a:t>
          </a:r>
          <a:r>
            <a: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最慢口試前</a:t>
          </a:r>
          <a:r>
            <a: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</a:t>
          </a:r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天交至系辦</a:t>
          </a:r>
          <a:r>
            <a: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0338E6B-7974-47FC-9D09-FBCC4B200C27}" type="parTrans" cxnId="{A46FB51E-0727-432B-920E-037C2D440BFA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C0BA9B4-D301-435F-BF6E-9E24458B1A84}" type="sibTrans" cxnId="{A46FB51E-0727-432B-920E-037C2D440BFA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FEB41D8-D8EC-4067-A751-5A29D6B7DF57}">
      <dgm:prSet custT="1"/>
      <dgm:spPr/>
      <dgm:t>
        <a:bodyPr/>
        <a:lstStyle/>
        <a:p>
          <a:endParaRPr lang="zh-TW" altLang="en-US" sz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DDA89DB-C7F2-4C8D-82DA-0C86D8642280}" type="parTrans" cxnId="{2A85BD19-B804-43EE-87DA-A560B4A49FBD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59104BB-1885-4DAF-88F0-0FFC22C3289D}" type="sibTrans" cxnId="{2A85BD19-B804-43EE-87DA-A560B4A49FBD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E5CC6B6-CBA9-4CF5-A5A6-B96970E596C1}">
      <dgm:prSet/>
      <dgm:spPr/>
      <dgm:t>
        <a:bodyPr/>
        <a:lstStyle/>
        <a:p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ABD94C1-53F1-438E-9303-B056B3667BC2}" type="parTrans" cxnId="{FD25170C-8DD8-4732-8F82-BD8C2F12092E}">
      <dgm:prSet/>
      <dgm:spPr/>
      <dgm:t>
        <a:bodyPr/>
        <a:lstStyle/>
        <a:p>
          <a:endParaRPr lang="zh-TW" altLang="en-US"/>
        </a:p>
      </dgm:t>
    </dgm:pt>
    <dgm:pt modelId="{93809800-E8AD-49AC-A20C-79B6B80E73D8}" type="sibTrans" cxnId="{FD25170C-8DD8-4732-8F82-BD8C2F12092E}">
      <dgm:prSet/>
      <dgm:spPr/>
      <dgm:t>
        <a:bodyPr/>
        <a:lstStyle/>
        <a:p>
          <a:endParaRPr lang="zh-TW" altLang="en-US"/>
        </a:p>
      </dgm:t>
    </dgm:pt>
    <dgm:pt modelId="{C7708494-146A-4F38-9578-6EF80CAC3682}">
      <dgm:prSet custT="1"/>
      <dgm:spPr/>
      <dgm:t>
        <a:bodyPr/>
        <a:lstStyle/>
        <a:p>
          <a:endParaRPr lang="zh-TW" sz="1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CF2CCDF-E515-4488-BE9F-38CC07E3FA99}" type="parTrans" cxnId="{B206EE15-D526-4537-8FD3-BE9387A806A4}">
      <dgm:prSet/>
      <dgm:spPr/>
      <dgm:t>
        <a:bodyPr/>
        <a:lstStyle/>
        <a:p>
          <a:endParaRPr lang="zh-TW" altLang="en-US"/>
        </a:p>
      </dgm:t>
    </dgm:pt>
    <dgm:pt modelId="{C5E9217F-6C59-460C-AB5E-3C5AA20BD7A5}" type="sibTrans" cxnId="{B206EE15-D526-4537-8FD3-BE9387A806A4}">
      <dgm:prSet/>
      <dgm:spPr/>
      <dgm:t>
        <a:bodyPr/>
        <a:lstStyle/>
        <a:p>
          <a:endParaRPr lang="zh-TW" altLang="en-US"/>
        </a:p>
      </dgm:t>
    </dgm:pt>
    <dgm:pt modelId="{5CDADCAD-450B-4475-9FF3-1CD6D12B47C2}">
      <dgm:prSet phldrT="[文字]" custT="1"/>
      <dgm:spPr/>
      <dgm:t>
        <a:bodyPr/>
        <a:lstStyle/>
        <a:p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學生可於</a:t>
          </a:r>
          <a:r>
            <a:rPr lang="zh-TW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第</a:t>
          </a:r>
          <a:r>
            <a:rPr lang="en-US" altLang="zh-TW" sz="20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個學期</a:t>
          </a:r>
          <a:r>
            <a: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提交指導教授申請表至系辦。</a:t>
          </a:r>
        </a:p>
      </dgm:t>
    </dgm:pt>
    <dgm:pt modelId="{FC6A63C4-AEAE-4F2E-9659-9AA80DD4B5C9}" type="parTrans" cxnId="{6ACA91BD-DBA2-4E3D-B967-0F4252EEDB9E}">
      <dgm:prSet/>
      <dgm:spPr/>
      <dgm:t>
        <a:bodyPr/>
        <a:lstStyle/>
        <a:p>
          <a:endParaRPr lang="zh-TW" altLang="en-US"/>
        </a:p>
      </dgm:t>
    </dgm:pt>
    <dgm:pt modelId="{68019391-2A55-42DF-9CDA-E2E6FF7F7EA6}" type="sibTrans" cxnId="{6ACA91BD-DBA2-4E3D-B967-0F4252EEDB9E}">
      <dgm:prSet/>
      <dgm:spPr/>
      <dgm:t>
        <a:bodyPr/>
        <a:lstStyle/>
        <a:p>
          <a:endParaRPr lang="zh-TW" altLang="en-US"/>
        </a:p>
      </dgm:t>
    </dgm:pt>
    <dgm:pt modelId="{27053DDE-2E56-423A-B543-05D0A5916359}" type="pres">
      <dgm:prSet presAssocID="{95670FC6-78F2-4E32-B93A-9DFB28BD2D78}" presName="Name0" presStyleCnt="0">
        <dgm:presLayoutVars>
          <dgm:dir/>
          <dgm:animLvl val="lvl"/>
          <dgm:resizeHandles val="exact"/>
        </dgm:presLayoutVars>
      </dgm:prSet>
      <dgm:spPr/>
    </dgm:pt>
    <dgm:pt modelId="{F0700FDA-3EEA-4CD6-8A8C-64F4F695FDBE}" type="pres">
      <dgm:prSet presAssocID="{6C5439AF-1054-4130-89BF-61F93D64A5BB}" presName="composite" presStyleCnt="0"/>
      <dgm:spPr/>
    </dgm:pt>
    <dgm:pt modelId="{BA519E8C-0F80-4EF6-8CF3-424318F95A57}" type="pres">
      <dgm:prSet presAssocID="{6C5439AF-1054-4130-89BF-61F93D64A5B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6068F0F-3940-417D-91D3-4D024EA1C06A}" type="pres">
      <dgm:prSet presAssocID="{6C5439AF-1054-4130-89BF-61F93D64A5BB}" presName="desTx" presStyleLbl="revTx" presStyleIdx="0" presStyleCnt="4" custLinFactNeighborX="1449">
        <dgm:presLayoutVars>
          <dgm:bulletEnabled val="1"/>
        </dgm:presLayoutVars>
      </dgm:prSet>
      <dgm:spPr/>
    </dgm:pt>
    <dgm:pt modelId="{B910A4BC-B445-484F-8EA6-22A1B2387F2C}" type="pres">
      <dgm:prSet presAssocID="{A4F7E1A6-FE78-4C96-96CB-1BC068408928}" presName="space" presStyleCnt="0"/>
      <dgm:spPr/>
    </dgm:pt>
    <dgm:pt modelId="{77E09858-99EE-417E-9607-CACBA58DF2F9}" type="pres">
      <dgm:prSet presAssocID="{0CE7D712-29A5-40B6-8F2D-624B8D354721}" presName="composite" presStyleCnt="0"/>
      <dgm:spPr/>
    </dgm:pt>
    <dgm:pt modelId="{26D3C7CC-BFC0-41CD-BABB-727296931EB1}" type="pres">
      <dgm:prSet presAssocID="{0CE7D712-29A5-40B6-8F2D-624B8D354721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1337C3-27DE-4834-B0E5-DDA08B4160B8}" type="pres">
      <dgm:prSet presAssocID="{0CE7D712-29A5-40B6-8F2D-624B8D354721}" presName="desTx" presStyleLbl="revTx" presStyleIdx="1" presStyleCnt="4" custLinFactNeighborX="2461">
        <dgm:presLayoutVars>
          <dgm:bulletEnabled val="1"/>
        </dgm:presLayoutVars>
      </dgm:prSet>
      <dgm:spPr/>
    </dgm:pt>
    <dgm:pt modelId="{8C9EFD3B-A52D-4539-BD3E-27661B7E3BF6}" type="pres">
      <dgm:prSet presAssocID="{4B904FF8-F907-493F-96D3-1F7F8CD21CEA}" presName="space" presStyleCnt="0"/>
      <dgm:spPr/>
    </dgm:pt>
    <dgm:pt modelId="{D48E51DE-031C-45F7-93C9-0DBDC17A821E}" type="pres">
      <dgm:prSet presAssocID="{0560CDCB-E0FD-4A18-9F52-B17CC74D3A4B}" presName="composite" presStyleCnt="0"/>
      <dgm:spPr/>
    </dgm:pt>
    <dgm:pt modelId="{1B3CE5B2-0AFE-4D2E-86CF-5FEC083BA08C}" type="pres">
      <dgm:prSet presAssocID="{0560CDCB-E0FD-4A18-9F52-B17CC74D3A4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12A474-BC25-4455-ABAE-47DFCF5CBA00}" type="pres">
      <dgm:prSet presAssocID="{0560CDCB-E0FD-4A18-9F52-B17CC74D3A4B}" presName="desTx" presStyleLbl="revTx" presStyleIdx="2" presStyleCnt="4" custLinFactNeighborX="3473">
        <dgm:presLayoutVars>
          <dgm:bulletEnabled val="1"/>
        </dgm:presLayoutVars>
      </dgm:prSet>
      <dgm:spPr/>
    </dgm:pt>
    <dgm:pt modelId="{1036526A-DDA6-4B51-B73B-17F05270E1A8}" type="pres">
      <dgm:prSet presAssocID="{B6C80442-EF35-4C12-AEE2-189C92910DA6}" presName="space" presStyleCnt="0"/>
      <dgm:spPr/>
    </dgm:pt>
    <dgm:pt modelId="{31D6EFCD-1D61-4C76-AABB-AC0FD9A56B60}" type="pres">
      <dgm:prSet presAssocID="{2A2EF1A5-858A-42CC-B7D7-BDBE370DCE09}" presName="composite" presStyleCnt="0"/>
      <dgm:spPr/>
    </dgm:pt>
    <dgm:pt modelId="{F301BE81-2AA3-4DAD-99EB-9B5A66041A04}" type="pres">
      <dgm:prSet presAssocID="{2A2EF1A5-858A-42CC-B7D7-BDBE370DCE09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8A752D6-2620-420F-92E7-6C7CB2CEE41A}" type="pres">
      <dgm:prSet presAssocID="{2A2EF1A5-858A-42CC-B7D7-BDBE370DCE09}" presName="desTx" presStyleLbl="revTx" presStyleIdx="3" presStyleCnt="4" custLinFactNeighborX="6926">
        <dgm:presLayoutVars>
          <dgm:bulletEnabled val="1"/>
        </dgm:presLayoutVars>
      </dgm:prSet>
      <dgm:spPr/>
    </dgm:pt>
  </dgm:ptLst>
  <dgm:cxnLst>
    <dgm:cxn modelId="{FD25170C-8DD8-4732-8F82-BD8C2F12092E}" srcId="{0560CDCB-E0FD-4A18-9F52-B17CC74D3A4B}" destId="{DE5CC6B6-CBA9-4CF5-A5A6-B96970E596C1}" srcOrd="7" destOrd="0" parTransId="{8ABD94C1-53F1-438E-9303-B056B3667BC2}" sibTransId="{93809800-E8AD-49AC-A20C-79B6B80E73D8}"/>
    <dgm:cxn modelId="{727D660E-BEF6-4C77-8617-819FAA64AA57}" srcId="{0560CDCB-E0FD-4A18-9F52-B17CC74D3A4B}" destId="{1E5FB891-058C-4949-BDE0-7CC72AE11E56}" srcOrd="2" destOrd="0" parTransId="{D547DC1A-408C-48F2-9A61-F779661F5FBE}" sibTransId="{A505340B-53B2-41C3-9B5F-88E64A5C8BCB}"/>
    <dgm:cxn modelId="{67536110-5C61-4E6D-AFBA-48BEBBA63A2A}" srcId="{95670FC6-78F2-4E32-B93A-9DFB28BD2D78}" destId="{0CE7D712-29A5-40B6-8F2D-624B8D354721}" srcOrd="1" destOrd="0" parTransId="{1CB5264C-4B0E-4A60-A77E-B1ED5BCBF5F2}" sibTransId="{4B904FF8-F907-493F-96D3-1F7F8CD21CEA}"/>
    <dgm:cxn modelId="{B206EE15-D526-4537-8FD3-BE9387A806A4}" srcId="{0560CDCB-E0FD-4A18-9F52-B17CC74D3A4B}" destId="{C7708494-146A-4F38-9578-6EF80CAC3682}" srcOrd="5" destOrd="0" parTransId="{CCF2CCDF-E515-4488-BE9F-38CC07E3FA99}" sibTransId="{C5E9217F-6C59-460C-AB5E-3C5AA20BD7A5}"/>
    <dgm:cxn modelId="{2A85BD19-B804-43EE-87DA-A560B4A49FBD}" srcId="{2A2EF1A5-858A-42CC-B7D7-BDBE370DCE09}" destId="{4FEB41D8-D8EC-4067-A751-5A29D6B7DF57}" srcOrd="7" destOrd="0" parTransId="{FDDA89DB-C7F2-4C8D-82DA-0C86D8642280}" sibTransId="{859104BB-1885-4DAF-88F0-0FFC22C3289D}"/>
    <dgm:cxn modelId="{B08D121E-51CB-4F83-8431-BB9283E13B59}" type="presOf" srcId="{EEB70093-CF0C-4F6F-B772-7EB03B35CB06}" destId="{58A752D6-2620-420F-92E7-6C7CB2CEE41A}" srcOrd="0" destOrd="8" presId="urn:microsoft.com/office/officeart/2005/8/layout/chevron1"/>
    <dgm:cxn modelId="{A46FB51E-0727-432B-920E-037C2D440BFA}" srcId="{2A2EF1A5-858A-42CC-B7D7-BDBE370DCE09}" destId="{EEB70093-CF0C-4F6F-B772-7EB03B35CB06}" srcOrd="8" destOrd="0" parTransId="{A0338E6B-7974-47FC-9D09-FBCC4B200C27}" sibTransId="{4C0BA9B4-D301-435F-BF6E-9E24458B1A84}"/>
    <dgm:cxn modelId="{86D8AB20-7F0C-4B24-BA12-05F8C585969A}" type="presOf" srcId="{53AC4669-0EA5-4991-B9C5-A80335EAC0EC}" destId="{58A752D6-2620-420F-92E7-6C7CB2CEE41A}" srcOrd="0" destOrd="4" presId="urn:microsoft.com/office/officeart/2005/8/layout/chevron1"/>
    <dgm:cxn modelId="{FA46AA21-FB48-482A-BB97-DE636E2366D9}" srcId="{0560CDCB-E0FD-4A18-9F52-B17CC74D3A4B}" destId="{69F0BD17-92EF-44A0-B64E-D68C181EA16E}" srcOrd="0" destOrd="0" parTransId="{5FFE8417-D1FE-4777-89B9-BF63E587E79D}" sibTransId="{A3FBE25F-CF43-4A65-994E-182D5C555897}"/>
    <dgm:cxn modelId="{1D061D22-DFFB-4969-838E-446FBA15467F}" srcId="{0560CDCB-E0FD-4A18-9F52-B17CC74D3A4B}" destId="{B55D80C3-458C-48CF-8DB0-F7593A6ED304}" srcOrd="3" destOrd="0" parTransId="{5E635FAF-129C-4407-A34B-7FD3B6AB8CB3}" sibTransId="{C721350E-3DAF-4A63-A13D-93420B6CD61C}"/>
    <dgm:cxn modelId="{110FDB25-EFB7-4C58-8FEB-EE0A76CCF324}" type="presOf" srcId="{69F0BD17-92EF-44A0-B64E-D68C181EA16E}" destId="{E912A474-BC25-4455-ABAE-47DFCF5CBA00}" srcOrd="0" destOrd="0" presId="urn:microsoft.com/office/officeart/2005/8/layout/chevron1"/>
    <dgm:cxn modelId="{AEAD7726-915C-48B6-80AD-0852A50985E2}" srcId="{95670FC6-78F2-4E32-B93A-9DFB28BD2D78}" destId="{0560CDCB-E0FD-4A18-9F52-B17CC74D3A4B}" srcOrd="2" destOrd="0" parTransId="{135CCA28-3757-44DB-9985-16315E3905A1}" sibTransId="{B6C80442-EF35-4C12-AEE2-189C92910DA6}"/>
    <dgm:cxn modelId="{9F4A012B-0158-428F-A2F5-86A74475DDB3}" srcId="{0560CDCB-E0FD-4A18-9F52-B17CC74D3A4B}" destId="{35E3446B-B2C3-45D8-A51B-0D86EF0FD27A}" srcOrd="1" destOrd="0" parTransId="{8E95083E-427B-4188-A983-B6BB01EC70EF}" sibTransId="{37DD5BD3-D14B-48C1-B229-8C3DFDA825AE}"/>
    <dgm:cxn modelId="{54323035-108B-4256-927D-6365B0251DA1}" srcId="{0CE7D712-29A5-40B6-8F2D-624B8D354721}" destId="{9FC34434-7BCF-4FEE-862D-358B6841B14B}" srcOrd="0" destOrd="0" parTransId="{B59E3D91-0ABB-493A-90D6-8451106E4AF7}" sibTransId="{67A90130-C49E-4202-9DBC-B9F11BF872CC}"/>
    <dgm:cxn modelId="{2AD86440-053C-42BA-8BF6-04FE2985D621}" type="presOf" srcId="{4FEB41D8-D8EC-4067-A751-5A29D6B7DF57}" destId="{58A752D6-2620-420F-92E7-6C7CB2CEE41A}" srcOrd="0" destOrd="7" presId="urn:microsoft.com/office/officeart/2005/8/layout/chevron1"/>
    <dgm:cxn modelId="{D6C5D05B-6B16-439D-95E9-C5E56AA9415C}" type="presOf" srcId="{95670FC6-78F2-4E32-B93A-9DFB28BD2D78}" destId="{27053DDE-2E56-423A-B543-05D0A5916359}" srcOrd="0" destOrd="0" presId="urn:microsoft.com/office/officeart/2005/8/layout/chevron1"/>
    <dgm:cxn modelId="{4AE2CA63-DB8C-41BD-9B5B-22F5EFDF9FC9}" type="presOf" srcId="{B55D80C3-458C-48CF-8DB0-F7593A6ED304}" destId="{E912A474-BC25-4455-ABAE-47DFCF5CBA00}" srcOrd="0" destOrd="3" presId="urn:microsoft.com/office/officeart/2005/8/layout/chevron1"/>
    <dgm:cxn modelId="{D8892164-C5C8-4C53-AF02-97A92308BDDA}" type="presOf" srcId="{A291793C-469B-4B60-9371-AF364AB4B2B5}" destId="{E912A474-BC25-4455-ABAE-47DFCF5CBA00}" srcOrd="0" destOrd="6" presId="urn:microsoft.com/office/officeart/2005/8/layout/chevron1"/>
    <dgm:cxn modelId="{1CA60A46-2FC1-4966-A485-211C799AE09E}" srcId="{2A2EF1A5-858A-42CC-B7D7-BDBE370DCE09}" destId="{D8A3C7FB-F9A7-45ED-ACFE-C3B373EBA0CD}" srcOrd="5" destOrd="0" parTransId="{631E176D-E091-474C-B8EC-772D84DAF844}" sibTransId="{33F5A5A2-1A41-4AD8-8B9B-B156DEE7373E}"/>
    <dgm:cxn modelId="{D041AD68-6AE0-4DC1-A8E7-76A599D0C070}" type="presOf" srcId="{0560CDCB-E0FD-4A18-9F52-B17CC74D3A4B}" destId="{1B3CE5B2-0AFE-4D2E-86CF-5FEC083BA08C}" srcOrd="0" destOrd="0" presId="urn:microsoft.com/office/officeart/2005/8/layout/chevron1"/>
    <dgm:cxn modelId="{A5EBDA6A-EA6C-4270-88FA-79405077BAA0}" srcId="{0560CDCB-E0FD-4A18-9F52-B17CC74D3A4B}" destId="{6D718F23-8DE5-4F51-A7FF-4091E29D8DD0}" srcOrd="4" destOrd="0" parTransId="{3445AB47-252E-459E-91B4-F6579E847421}" sibTransId="{7DC6F27A-2AD7-4D1F-A32F-F003F77507A6}"/>
    <dgm:cxn modelId="{D759774C-51B4-4CAF-8001-FB3241E1D845}" type="presOf" srcId="{C7708494-146A-4F38-9578-6EF80CAC3682}" destId="{E912A474-BC25-4455-ABAE-47DFCF5CBA00}" srcOrd="0" destOrd="5" presId="urn:microsoft.com/office/officeart/2005/8/layout/chevron1"/>
    <dgm:cxn modelId="{CA03596C-1211-462C-AC30-D937ADEF2D85}" srcId="{2A2EF1A5-858A-42CC-B7D7-BDBE370DCE09}" destId="{53AC4669-0EA5-4991-B9C5-A80335EAC0EC}" srcOrd="4" destOrd="0" parTransId="{CAAB7D9C-E3FA-4C68-B770-F9804A5C5477}" sibTransId="{72F33616-F4A5-41B4-B786-5DF4D2EB4B7A}"/>
    <dgm:cxn modelId="{F0E0FB4D-BF53-4061-8C02-04E70F1F9FB2}" type="presOf" srcId="{D962FE71-70D2-4015-A202-C6BD70CACBE9}" destId="{58A752D6-2620-420F-92E7-6C7CB2CEE41A}" srcOrd="0" destOrd="0" presId="urn:microsoft.com/office/officeart/2005/8/layout/chevron1"/>
    <dgm:cxn modelId="{62E1174F-C598-429A-99C9-C9A3A2E13E3E}" srcId="{2A2EF1A5-858A-42CC-B7D7-BDBE370DCE09}" destId="{95D8A1CB-6046-4E58-8768-CE0CD795D8D9}" srcOrd="3" destOrd="0" parTransId="{ECAD6F5C-FB33-4B1E-AE0B-80EA73A9FCC3}" sibTransId="{4EE89185-A4DF-49AD-B686-5313DBD6134A}"/>
    <dgm:cxn modelId="{6B4ABB50-805E-4D76-B488-6C513C7D6F78}" type="presOf" srcId="{5CDADCAD-450B-4475-9FF3-1CD6D12B47C2}" destId="{06068F0F-3940-417D-91D3-4D024EA1C06A}" srcOrd="0" destOrd="0" presId="urn:microsoft.com/office/officeart/2005/8/layout/chevron1"/>
    <dgm:cxn modelId="{46D3E353-8C87-4712-BBE9-B026AA23E2D7}" type="presOf" srcId="{95D8A1CB-6046-4E58-8768-CE0CD795D8D9}" destId="{58A752D6-2620-420F-92E7-6C7CB2CEE41A}" srcOrd="0" destOrd="3" presId="urn:microsoft.com/office/officeart/2005/8/layout/chevron1"/>
    <dgm:cxn modelId="{27C3425A-B81E-46F6-9594-1342507D689B}" type="presOf" srcId="{DE5CC6B6-CBA9-4CF5-A5A6-B96970E596C1}" destId="{E912A474-BC25-4455-ABAE-47DFCF5CBA00}" srcOrd="0" destOrd="7" presId="urn:microsoft.com/office/officeart/2005/8/layout/chevron1"/>
    <dgm:cxn modelId="{7D000D7D-A5EB-49CB-9876-175C9A1E34C3}" srcId="{95670FC6-78F2-4E32-B93A-9DFB28BD2D78}" destId="{2A2EF1A5-858A-42CC-B7D7-BDBE370DCE09}" srcOrd="3" destOrd="0" parTransId="{A496C61F-F36D-4BE5-A84A-62D8E166615A}" sibTransId="{13D72BB5-AB40-4536-8AE9-14F816C066C6}"/>
    <dgm:cxn modelId="{A453707F-FDF0-4C9B-B69B-3A437F339CF4}" type="presOf" srcId="{2A2EF1A5-858A-42CC-B7D7-BDBE370DCE09}" destId="{F301BE81-2AA3-4DAD-99EB-9B5A66041A04}" srcOrd="0" destOrd="0" presId="urn:microsoft.com/office/officeart/2005/8/layout/chevron1"/>
    <dgm:cxn modelId="{7C379C8C-B01C-41CF-AC49-E273819B9AED}" srcId="{0560CDCB-E0FD-4A18-9F52-B17CC74D3A4B}" destId="{A291793C-469B-4B60-9371-AF364AB4B2B5}" srcOrd="6" destOrd="0" parTransId="{201AF3B0-2553-4F82-89C5-0B1CE8057636}" sibTransId="{8966C215-469E-4CA0-B897-28D2DA5CE5AE}"/>
    <dgm:cxn modelId="{D55F9791-BE19-4E55-8C1D-8F5F3DE6CCF3}" type="presOf" srcId="{6C5439AF-1054-4130-89BF-61F93D64A5BB}" destId="{BA519E8C-0F80-4EF6-8CF3-424318F95A57}" srcOrd="0" destOrd="0" presId="urn:microsoft.com/office/officeart/2005/8/layout/chevron1"/>
    <dgm:cxn modelId="{9ACD5193-F1BC-4CAA-BF51-FB36D3CA7140}" type="presOf" srcId="{E1D9EBAB-605D-4046-88C4-1CADFECDB651}" destId="{58A752D6-2620-420F-92E7-6C7CB2CEE41A}" srcOrd="0" destOrd="2" presId="urn:microsoft.com/office/officeart/2005/8/layout/chevron1"/>
    <dgm:cxn modelId="{3AD92F9F-93D3-4C3C-968E-3483B0F33737}" srcId="{2A2EF1A5-858A-42CC-B7D7-BDBE370DCE09}" destId="{53A6ABA0-D190-49D0-A60D-42F08A289D36}" srcOrd="1" destOrd="0" parTransId="{802DC5B8-44EB-45A9-B5FA-697E63068A69}" sibTransId="{2B1A1D7F-8177-43F1-9192-4D49CFEB3A6A}"/>
    <dgm:cxn modelId="{F817DEB1-DAFE-4348-B951-6381A4ED6F42}" type="presOf" srcId="{6D718F23-8DE5-4F51-A7FF-4091E29D8DD0}" destId="{E912A474-BC25-4455-ABAE-47DFCF5CBA00}" srcOrd="0" destOrd="4" presId="urn:microsoft.com/office/officeart/2005/8/layout/chevron1"/>
    <dgm:cxn modelId="{897C85B5-2C06-499D-ADF5-1F5C20AFB6CF}" srcId="{95670FC6-78F2-4E32-B93A-9DFB28BD2D78}" destId="{6C5439AF-1054-4130-89BF-61F93D64A5BB}" srcOrd="0" destOrd="0" parTransId="{B832C1F8-FBF0-46B9-86D8-506EEB8EBFF2}" sibTransId="{A4F7E1A6-FE78-4C96-96CB-1BC068408928}"/>
    <dgm:cxn modelId="{54DFB5B9-F45A-42FF-BA42-B31F40D308F1}" srcId="{2A2EF1A5-858A-42CC-B7D7-BDBE370DCE09}" destId="{E1D9EBAB-605D-4046-88C4-1CADFECDB651}" srcOrd="2" destOrd="0" parTransId="{31C21738-7C7B-46FE-A54C-1AAFCBA427B8}" sibTransId="{C3AB8B8C-5A6F-4596-B5C1-1EF8446F1054}"/>
    <dgm:cxn modelId="{6ACA91BD-DBA2-4E3D-B967-0F4252EEDB9E}" srcId="{6C5439AF-1054-4130-89BF-61F93D64A5BB}" destId="{5CDADCAD-450B-4475-9FF3-1CD6D12B47C2}" srcOrd="0" destOrd="0" parTransId="{FC6A63C4-AEAE-4F2E-9659-9AA80DD4B5C9}" sibTransId="{68019391-2A55-42DF-9CDA-E2E6FF7F7EA6}"/>
    <dgm:cxn modelId="{3DE19EBE-95A7-42B7-BF9A-55B4D0124D23}" type="presOf" srcId="{0CE7D712-29A5-40B6-8F2D-624B8D354721}" destId="{26D3C7CC-BFC0-41CD-BABB-727296931EB1}" srcOrd="0" destOrd="0" presId="urn:microsoft.com/office/officeart/2005/8/layout/chevron1"/>
    <dgm:cxn modelId="{6C7383C0-4F0D-49B8-A02E-2479B12A3D23}" type="presOf" srcId="{35E3446B-B2C3-45D8-A51B-0D86EF0FD27A}" destId="{E912A474-BC25-4455-ABAE-47DFCF5CBA00}" srcOrd="0" destOrd="1" presId="urn:microsoft.com/office/officeart/2005/8/layout/chevron1"/>
    <dgm:cxn modelId="{BD624CCF-932B-4793-BFEB-ECA2E3FF23F8}" type="presOf" srcId="{53A6ABA0-D190-49D0-A60D-42F08A289D36}" destId="{58A752D6-2620-420F-92E7-6C7CB2CEE41A}" srcOrd="0" destOrd="1" presId="urn:microsoft.com/office/officeart/2005/8/layout/chevron1"/>
    <dgm:cxn modelId="{CE2671D1-987E-4D29-9064-B1F87317781F}" type="presOf" srcId="{1E5FB891-058C-4949-BDE0-7CC72AE11E56}" destId="{E912A474-BC25-4455-ABAE-47DFCF5CBA00}" srcOrd="0" destOrd="2" presId="urn:microsoft.com/office/officeart/2005/8/layout/chevron1"/>
    <dgm:cxn modelId="{24D3E9D7-18D0-4F17-926E-2BFC73D320A1}" srcId="{2A2EF1A5-858A-42CC-B7D7-BDBE370DCE09}" destId="{8A5B697C-1084-40EF-9034-A072E323AD51}" srcOrd="6" destOrd="0" parTransId="{17A1C742-46B8-4423-A424-14FE3E235078}" sibTransId="{1D856258-BFE7-4387-8A1A-ACBA0C7967B1}"/>
    <dgm:cxn modelId="{AF7F84DD-5148-409C-BAAB-DDFBB0C87A3B}" srcId="{2A2EF1A5-858A-42CC-B7D7-BDBE370DCE09}" destId="{D962FE71-70D2-4015-A202-C6BD70CACBE9}" srcOrd="0" destOrd="0" parTransId="{A92FA6F0-3BF1-440B-A6C8-9DC239BA8945}" sibTransId="{3BB16B8F-306A-44A2-8731-48F831080D51}"/>
    <dgm:cxn modelId="{DFF1F1E7-01D2-44B6-AB0A-E68E37CEE42A}" type="presOf" srcId="{D8A3C7FB-F9A7-45ED-ACFE-C3B373EBA0CD}" destId="{58A752D6-2620-420F-92E7-6C7CB2CEE41A}" srcOrd="0" destOrd="5" presId="urn:microsoft.com/office/officeart/2005/8/layout/chevron1"/>
    <dgm:cxn modelId="{096F43F5-8840-451B-8F87-AF0041614973}" type="presOf" srcId="{9FC34434-7BCF-4FEE-862D-358B6841B14B}" destId="{CE1337C3-27DE-4834-B0E5-DDA08B4160B8}" srcOrd="0" destOrd="0" presId="urn:microsoft.com/office/officeart/2005/8/layout/chevron1"/>
    <dgm:cxn modelId="{B59C1AF9-EB36-477A-9682-1872DC711043}" type="presOf" srcId="{8A5B697C-1084-40EF-9034-A072E323AD51}" destId="{58A752D6-2620-420F-92E7-6C7CB2CEE41A}" srcOrd="0" destOrd="6" presId="urn:microsoft.com/office/officeart/2005/8/layout/chevron1"/>
    <dgm:cxn modelId="{97308E13-945E-467B-8754-DED80096B1A0}" type="presParOf" srcId="{27053DDE-2E56-423A-B543-05D0A5916359}" destId="{F0700FDA-3EEA-4CD6-8A8C-64F4F695FDBE}" srcOrd="0" destOrd="0" presId="urn:microsoft.com/office/officeart/2005/8/layout/chevron1"/>
    <dgm:cxn modelId="{FBF1183E-C2EC-48DA-AABD-08EDD888B7F9}" type="presParOf" srcId="{F0700FDA-3EEA-4CD6-8A8C-64F4F695FDBE}" destId="{BA519E8C-0F80-4EF6-8CF3-424318F95A57}" srcOrd="0" destOrd="0" presId="urn:microsoft.com/office/officeart/2005/8/layout/chevron1"/>
    <dgm:cxn modelId="{B74D5A36-8BB2-4824-981A-CAF3A412ABAF}" type="presParOf" srcId="{F0700FDA-3EEA-4CD6-8A8C-64F4F695FDBE}" destId="{06068F0F-3940-417D-91D3-4D024EA1C06A}" srcOrd="1" destOrd="0" presId="urn:microsoft.com/office/officeart/2005/8/layout/chevron1"/>
    <dgm:cxn modelId="{803A5DF0-2345-48B4-8A0E-D98001DB3A2F}" type="presParOf" srcId="{27053DDE-2E56-423A-B543-05D0A5916359}" destId="{B910A4BC-B445-484F-8EA6-22A1B2387F2C}" srcOrd="1" destOrd="0" presId="urn:microsoft.com/office/officeart/2005/8/layout/chevron1"/>
    <dgm:cxn modelId="{4E3E754A-79E1-4A97-9397-13024A6761EE}" type="presParOf" srcId="{27053DDE-2E56-423A-B543-05D0A5916359}" destId="{77E09858-99EE-417E-9607-CACBA58DF2F9}" srcOrd="2" destOrd="0" presId="urn:microsoft.com/office/officeart/2005/8/layout/chevron1"/>
    <dgm:cxn modelId="{2C431A21-481C-4756-A65B-76D4B82DAAA3}" type="presParOf" srcId="{77E09858-99EE-417E-9607-CACBA58DF2F9}" destId="{26D3C7CC-BFC0-41CD-BABB-727296931EB1}" srcOrd="0" destOrd="0" presId="urn:microsoft.com/office/officeart/2005/8/layout/chevron1"/>
    <dgm:cxn modelId="{D8EB275A-8E05-4CFD-82E7-D5C273A15E9C}" type="presParOf" srcId="{77E09858-99EE-417E-9607-CACBA58DF2F9}" destId="{CE1337C3-27DE-4834-B0E5-DDA08B4160B8}" srcOrd="1" destOrd="0" presId="urn:microsoft.com/office/officeart/2005/8/layout/chevron1"/>
    <dgm:cxn modelId="{A900BF15-CDAF-45EE-B53E-80F20A237239}" type="presParOf" srcId="{27053DDE-2E56-423A-B543-05D0A5916359}" destId="{8C9EFD3B-A52D-4539-BD3E-27661B7E3BF6}" srcOrd="3" destOrd="0" presId="urn:microsoft.com/office/officeart/2005/8/layout/chevron1"/>
    <dgm:cxn modelId="{5AA54BF9-0CF7-4ACC-9A9D-3F4257C8C829}" type="presParOf" srcId="{27053DDE-2E56-423A-B543-05D0A5916359}" destId="{D48E51DE-031C-45F7-93C9-0DBDC17A821E}" srcOrd="4" destOrd="0" presId="urn:microsoft.com/office/officeart/2005/8/layout/chevron1"/>
    <dgm:cxn modelId="{4D1BB927-58A0-437B-8E72-4959E448E8E5}" type="presParOf" srcId="{D48E51DE-031C-45F7-93C9-0DBDC17A821E}" destId="{1B3CE5B2-0AFE-4D2E-86CF-5FEC083BA08C}" srcOrd="0" destOrd="0" presId="urn:microsoft.com/office/officeart/2005/8/layout/chevron1"/>
    <dgm:cxn modelId="{2C5EE48B-D8F3-4293-AF50-6F8235DECFE2}" type="presParOf" srcId="{D48E51DE-031C-45F7-93C9-0DBDC17A821E}" destId="{E912A474-BC25-4455-ABAE-47DFCF5CBA00}" srcOrd="1" destOrd="0" presId="urn:microsoft.com/office/officeart/2005/8/layout/chevron1"/>
    <dgm:cxn modelId="{782D611B-7D9E-4563-8EAC-0EB0CF5D79FC}" type="presParOf" srcId="{27053DDE-2E56-423A-B543-05D0A5916359}" destId="{1036526A-DDA6-4B51-B73B-17F05270E1A8}" srcOrd="5" destOrd="0" presId="urn:microsoft.com/office/officeart/2005/8/layout/chevron1"/>
    <dgm:cxn modelId="{DF607B9F-4E7E-489D-BD1B-769E0662AA8F}" type="presParOf" srcId="{27053DDE-2E56-423A-B543-05D0A5916359}" destId="{31D6EFCD-1D61-4C76-AABB-AC0FD9A56B60}" srcOrd="6" destOrd="0" presId="urn:microsoft.com/office/officeart/2005/8/layout/chevron1"/>
    <dgm:cxn modelId="{0DDAFA6D-F206-4903-ACB1-F135E612E003}" type="presParOf" srcId="{31D6EFCD-1D61-4C76-AABB-AC0FD9A56B60}" destId="{F301BE81-2AA3-4DAD-99EB-9B5A66041A04}" srcOrd="0" destOrd="0" presId="urn:microsoft.com/office/officeart/2005/8/layout/chevron1"/>
    <dgm:cxn modelId="{C0F2CCC8-731D-42ED-A7DE-21B9961E9F7C}" type="presParOf" srcId="{31D6EFCD-1D61-4C76-AABB-AC0FD9A56B60}" destId="{58A752D6-2620-420F-92E7-6C7CB2CEE41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8F9D74-E0BA-42C2-8B76-BE1F5B76A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947E222-E5CB-4512-B3FF-A0048B223D55}">
      <dgm:prSet custT="1"/>
      <dgm:spPr/>
      <dgm:t>
        <a:bodyPr/>
        <a:lstStyle/>
        <a:p>
          <a:pPr algn="ctr" rtl="0"/>
          <a:r>
            <a:rPr lang="zh-TW" altLang="en-US" sz="2400" b="1" dirty="0">
              <a:latin typeface="+mj-ea"/>
              <a:ea typeface="+mj-ea"/>
            </a:rPr>
            <a:t>碩士班</a:t>
          </a:r>
          <a:br>
            <a:rPr lang="en-US" altLang="zh-TW" sz="2400" b="1" dirty="0">
              <a:latin typeface="+mj-ea"/>
              <a:ea typeface="+mj-ea"/>
            </a:rPr>
          </a:br>
          <a:r>
            <a:rPr lang="zh-TW" altLang="en-US" sz="2400" b="1" dirty="0">
              <a:solidFill>
                <a:srgbClr val="FFFF00"/>
              </a:solidFill>
              <a:latin typeface="+mj-ea"/>
              <a:ea typeface="+mj-ea"/>
            </a:rPr>
            <a:t>計畫口試</a:t>
          </a:r>
          <a:r>
            <a:rPr lang="en-US" altLang="zh-TW" sz="2400" b="1" dirty="0">
              <a:solidFill>
                <a:srgbClr val="FFFF00"/>
              </a:solidFill>
              <a:latin typeface="+mj-ea"/>
              <a:ea typeface="+mj-ea"/>
            </a:rPr>
            <a:t>(proposal)</a:t>
          </a:r>
          <a:r>
            <a:rPr lang="zh-TW" altLang="en-US" sz="2400" b="1" dirty="0">
              <a:latin typeface="+mj-ea"/>
              <a:ea typeface="+mj-ea"/>
            </a:rPr>
            <a:t>流程圖</a:t>
          </a:r>
        </a:p>
      </dgm:t>
    </dgm:pt>
    <dgm:pt modelId="{788ABAC7-B63B-495F-BAB2-84CF32FD5343}" type="par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125653DD-2946-4DB9-BA89-443633BFC025}" type="sib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769F37A5-7D16-4DF0-8E43-85ED09934F08}" type="pres">
      <dgm:prSet presAssocID="{748F9D74-E0BA-42C2-8B76-BE1F5B76A93B}" presName="linear" presStyleCnt="0">
        <dgm:presLayoutVars>
          <dgm:animLvl val="lvl"/>
          <dgm:resizeHandles val="exact"/>
        </dgm:presLayoutVars>
      </dgm:prSet>
      <dgm:spPr/>
    </dgm:pt>
    <dgm:pt modelId="{2DBFDCA2-4F11-4FED-91A6-A7E0EB4198BF}" type="pres">
      <dgm:prSet presAssocID="{0947E222-E5CB-4512-B3FF-A0048B223D5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0E18609-74F4-45C0-B5F9-E8F26EE3E9FD}" type="presOf" srcId="{0947E222-E5CB-4512-B3FF-A0048B223D55}" destId="{2DBFDCA2-4F11-4FED-91A6-A7E0EB4198BF}" srcOrd="0" destOrd="0" presId="urn:microsoft.com/office/officeart/2005/8/layout/vList2"/>
    <dgm:cxn modelId="{D43B5457-8B29-47D7-860D-B991298CAFE2}" type="presOf" srcId="{748F9D74-E0BA-42C2-8B76-BE1F5B76A93B}" destId="{769F37A5-7D16-4DF0-8E43-85ED09934F08}" srcOrd="0" destOrd="0" presId="urn:microsoft.com/office/officeart/2005/8/layout/vList2"/>
    <dgm:cxn modelId="{72C801B7-8BA5-4C4A-9CAF-E28C954D2ECC}" srcId="{748F9D74-E0BA-42C2-8B76-BE1F5B76A93B}" destId="{0947E222-E5CB-4512-B3FF-A0048B223D55}" srcOrd="0" destOrd="0" parTransId="{788ABAC7-B63B-495F-BAB2-84CF32FD5343}" sibTransId="{125653DD-2946-4DB9-BA89-443633BFC025}"/>
    <dgm:cxn modelId="{0C2CBEA7-0BE2-4A97-B4A7-013CB50155EC}" type="presParOf" srcId="{769F37A5-7D16-4DF0-8E43-85ED09934F08}" destId="{2DBFDCA2-4F11-4FED-91A6-A7E0EB419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8F9D74-E0BA-42C2-8B76-BE1F5B76A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947E222-E5CB-4512-B3FF-A0048B223D55}">
      <dgm:prSet custT="1"/>
      <dgm:spPr/>
      <dgm:t>
        <a:bodyPr/>
        <a:lstStyle/>
        <a:p>
          <a:pPr algn="ctr" rtl="0"/>
          <a:r>
            <a:rPr lang="zh-TW" altLang="en-US" sz="2400" b="1" dirty="0">
              <a:latin typeface="+mj-ea"/>
              <a:ea typeface="+mj-ea"/>
            </a:rPr>
            <a:t>碩士班</a:t>
          </a:r>
          <a:endParaRPr lang="en-US" altLang="zh-TW" sz="2400" b="1" dirty="0">
            <a:latin typeface="+mj-ea"/>
            <a:ea typeface="+mj-ea"/>
          </a:endParaRPr>
        </a:p>
        <a:p>
          <a:pPr algn="ctr" rtl="0"/>
          <a:r>
            <a:rPr lang="zh-TW" altLang="en-US" sz="2400" b="1" dirty="0">
              <a:solidFill>
                <a:srgbClr val="FFFF00"/>
              </a:solidFill>
              <a:latin typeface="+mj-ea"/>
              <a:ea typeface="+mj-ea"/>
            </a:rPr>
            <a:t>論文口試</a:t>
          </a:r>
          <a:r>
            <a:rPr lang="en-US" altLang="zh-TW" sz="2400" b="1" dirty="0">
              <a:solidFill>
                <a:srgbClr val="FFFF00"/>
              </a:solidFill>
              <a:latin typeface="+mj-ea"/>
              <a:ea typeface="+mj-ea"/>
            </a:rPr>
            <a:t>(final)</a:t>
          </a:r>
        </a:p>
        <a:p>
          <a:pPr algn="ctr" rtl="0"/>
          <a:r>
            <a:rPr lang="zh-TW" altLang="en-US" sz="2400" b="1" dirty="0">
              <a:latin typeface="+mj-ea"/>
              <a:ea typeface="+mj-ea"/>
            </a:rPr>
            <a:t>流程圖</a:t>
          </a:r>
        </a:p>
      </dgm:t>
    </dgm:pt>
    <dgm:pt modelId="{788ABAC7-B63B-495F-BAB2-84CF32FD5343}" type="par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125653DD-2946-4DB9-BA89-443633BFC025}" type="sib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769F37A5-7D16-4DF0-8E43-85ED09934F08}" type="pres">
      <dgm:prSet presAssocID="{748F9D74-E0BA-42C2-8B76-BE1F5B76A93B}" presName="linear" presStyleCnt="0">
        <dgm:presLayoutVars>
          <dgm:animLvl val="lvl"/>
          <dgm:resizeHandles val="exact"/>
        </dgm:presLayoutVars>
      </dgm:prSet>
      <dgm:spPr/>
    </dgm:pt>
    <dgm:pt modelId="{2DBFDCA2-4F11-4FED-91A6-A7E0EB4198BF}" type="pres">
      <dgm:prSet presAssocID="{0947E222-E5CB-4512-B3FF-A0048B223D55}" presName="parentText" presStyleLbl="node1" presStyleIdx="0" presStyleCnt="1" custLinFactNeighborX="2520" custLinFactNeighborY="1264">
        <dgm:presLayoutVars>
          <dgm:chMax val="0"/>
          <dgm:bulletEnabled val="1"/>
        </dgm:presLayoutVars>
      </dgm:prSet>
      <dgm:spPr/>
    </dgm:pt>
  </dgm:ptLst>
  <dgm:cxnLst>
    <dgm:cxn modelId="{93F66D28-FD7C-4A5A-BC9B-C639F992D246}" type="presOf" srcId="{748F9D74-E0BA-42C2-8B76-BE1F5B76A93B}" destId="{769F37A5-7D16-4DF0-8E43-85ED09934F08}" srcOrd="0" destOrd="0" presId="urn:microsoft.com/office/officeart/2005/8/layout/vList2"/>
    <dgm:cxn modelId="{72C801B7-8BA5-4C4A-9CAF-E28C954D2ECC}" srcId="{748F9D74-E0BA-42C2-8B76-BE1F5B76A93B}" destId="{0947E222-E5CB-4512-B3FF-A0048B223D55}" srcOrd="0" destOrd="0" parTransId="{788ABAC7-B63B-495F-BAB2-84CF32FD5343}" sibTransId="{125653DD-2946-4DB9-BA89-443633BFC025}"/>
    <dgm:cxn modelId="{576E40BB-F690-4DB0-9A98-97EBBDBC9648}" type="presOf" srcId="{0947E222-E5CB-4512-B3FF-A0048B223D55}" destId="{2DBFDCA2-4F11-4FED-91A6-A7E0EB4198BF}" srcOrd="0" destOrd="0" presId="urn:microsoft.com/office/officeart/2005/8/layout/vList2"/>
    <dgm:cxn modelId="{3E75ACF3-D5BE-45BD-B429-026D6660CC64}" type="presParOf" srcId="{769F37A5-7D16-4DF0-8E43-85ED09934F08}" destId="{2DBFDCA2-4F11-4FED-91A6-A7E0EB419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8F9D74-E0BA-42C2-8B76-BE1F5B76A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947E222-E5CB-4512-B3FF-A0048B223D55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zh-TW" altLang="en-US" sz="2400" b="1" dirty="0">
              <a:latin typeface="+mj-ea"/>
              <a:ea typeface="+mj-ea"/>
            </a:rPr>
            <a:t>博士班</a:t>
          </a:r>
          <a:r>
            <a:rPr lang="zh-TW" altLang="en-US" sz="2400" b="1" dirty="0">
              <a:solidFill>
                <a:srgbClr val="FFFF00"/>
              </a:solidFill>
              <a:latin typeface="+mj-ea"/>
              <a:ea typeface="+mj-ea"/>
            </a:rPr>
            <a:t>資格考</a:t>
          </a:r>
          <a:r>
            <a:rPr lang="zh-TW" altLang="en-US" sz="2400" b="1" dirty="0">
              <a:latin typeface="+mj-ea"/>
              <a:ea typeface="+mj-ea"/>
            </a:rPr>
            <a:t>流程圖</a:t>
          </a:r>
        </a:p>
      </dgm:t>
    </dgm:pt>
    <dgm:pt modelId="{788ABAC7-B63B-495F-BAB2-84CF32FD5343}" type="par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125653DD-2946-4DB9-BA89-443633BFC025}" type="sib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769F37A5-7D16-4DF0-8E43-85ED09934F08}" type="pres">
      <dgm:prSet presAssocID="{748F9D74-E0BA-42C2-8B76-BE1F5B76A93B}" presName="linear" presStyleCnt="0">
        <dgm:presLayoutVars>
          <dgm:animLvl val="lvl"/>
          <dgm:resizeHandles val="exact"/>
        </dgm:presLayoutVars>
      </dgm:prSet>
      <dgm:spPr/>
    </dgm:pt>
    <dgm:pt modelId="{2DBFDCA2-4F11-4FED-91A6-A7E0EB4198BF}" type="pres">
      <dgm:prSet presAssocID="{0947E222-E5CB-4512-B3FF-A0048B223D5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54C295D-56B8-4AA5-BC95-60463E32ADEA}" type="presOf" srcId="{0947E222-E5CB-4512-B3FF-A0048B223D55}" destId="{2DBFDCA2-4F11-4FED-91A6-A7E0EB4198BF}" srcOrd="0" destOrd="0" presId="urn:microsoft.com/office/officeart/2005/8/layout/vList2"/>
    <dgm:cxn modelId="{72C801B7-8BA5-4C4A-9CAF-E28C954D2ECC}" srcId="{748F9D74-E0BA-42C2-8B76-BE1F5B76A93B}" destId="{0947E222-E5CB-4512-B3FF-A0048B223D55}" srcOrd="0" destOrd="0" parTransId="{788ABAC7-B63B-495F-BAB2-84CF32FD5343}" sibTransId="{125653DD-2946-4DB9-BA89-443633BFC025}"/>
    <dgm:cxn modelId="{280AE3EF-3BBD-4292-9EAB-48485905E2CA}" type="presOf" srcId="{748F9D74-E0BA-42C2-8B76-BE1F5B76A93B}" destId="{769F37A5-7D16-4DF0-8E43-85ED09934F08}" srcOrd="0" destOrd="0" presId="urn:microsoft.com/office/officeart/2005/8/layout/vList2"/>
    <dgm:cxn modelId="{F596E633-E1A9-4942-90D7-0E1DE1D1C6B8}" type="presParOf" srcId="{769F37A5-7D16-4DF0-8E43-85ED09934F08}" destId="{2DBFDCA2-4F11-4FED-91A6-A7E0EB419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8F9D74-E0BA-42C2-8B76-BE1F5B76A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947E222-E5CB-4512-B3FF-A0048B223D55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zh-TW" altLang="en-US" sz="2400" b="1" dirty="0">
              <a:latin typeface="+mj-ea"/>
              <a:ea typeface="+mj-ea"/>
            </a:rPr>
            <a:t>博士班</a:t>
          </a:r>
          <a:endParaRPr lang="en-US" altLang="zh-TW" sz="2400" b="1" dirty="0">
            <a:latin typeface="+mj-ea"/>
            <a:ea typeface="+mj-ea"/>
          </a:endParaRPr>
        </a:p>
        <a:p>
          <a:pPr algn="ctr" rtl="0"/>
          <a:r>
            <a:rPr lang="zh-TW" altLang="en-US" sz="2400" b="1" dirty="0">
              <a:solidFill>
                <a:srgbClr val="FFFF00"/>
              </a:solidFill>
              <a:latin typeface="+mj-ea"/>
              <a:ea typeface="+mj-ea"/>
            </a:rPr>
            <a:t>計畫口試</a:t>
          </a:r>
          <a:r>
            <a:rPr lang="en-US" altLang="zh-TW" sz="2400" b="1" dirty="0">
              <a:solidFill>
                <a:srgbClr val="FFFF00"/>
              </a:solidFill>
              <a:latin typeface="+mj-ea"/>
              <a:ea typeface="+mj-ea"/>
            </a:rPr>
            <a:t>(proposal)</a:t>
          </a:r>
          <a:r>
            <a:rPr lang="zh-TW" altLang="en-US" sz="2400" b="1" dirty="0">
              <a:latin typeface="+mj-ea"/>
              <a:ea typeface="+mj-ea"/>
            </a:rPr>
            <a:t>流程圖</a:t>
          </a:r>
        </a:p>
      </dgm:t>
    </dgm:pt>
    <dgm:pt modelId="{788ABAC7-B63B-495F-BAB2-84CF32FD5343}" type="par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125653DD-2946-4DB9-BA89-443633BFC025}" type="sib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769F37A5-7D16-4DF0-8E43-85ED09934F08}" type="pres">
      <dgm:prSet presAssocID="{748F9D74-E0BA-42C2-8B76-BE1F5B76A93B}" presName="linear" presStyleCnt="0">
        <dgm:presLayoutVars>
          <dgm:animLvl val="lvl"/>
          <dgm:resizeHandles val="exact"/>
        </dgm:presLayoutVars>
      </dgm:prSet>
      <dgm:spPr/>
    </dgm:pt>
    <dgm:pt modelId="{2DBFDCA2-4F11-4FED-91A6-A7E0EB4198BF}" type="pres">
      <dgm:prSet presAssocID="{0947E222-E5CB-4512-B3FF-A0048B223D55}" presName="parentText" presStyleLbl="node1" presStyleIdx="0" presStyleCnt="1" custScaleY="453559">
        <dgm:presLayoutVars>
          <dgm:chMax val="0"/>
          <dgm:bulletEnabled val="1"/>
        </dgm:presLayoutVars>
      </dgm:prSet>
      <dgm:spPr/>
    </dgm:pt>
  </dgm:ptLst>
  <dgm:cxnLst>
    <dgm:cxn modelId="{E26D4723-FCC7-43EA-A0A1-C9C91058463C}" type="presOf" srcId="{0947E222-E5CB-4512-B3FF-A0048B223D55}" destId="{2DBFDCA2-4F11-4FED-91A6-A7E0EB4198BF}" srcOrd="0" destOrd="0" presId="urn:microsoft.com/office/officeart/2005/8/layout/vList2"/>
    <dgm:cxn modelId="{72C801B7-8BA5-4C4A-9CAF-E28C954D2ECC}" srcId="{748F9D74-E0BA-42C2-8B76-BE1F5B76A93B}" destId="{0947E222-E5CB-4512-B3FF-A0048B223D55}" srcOrd="0" destOrd="0" parTransId="{788ABAC7-B63B-495F-BAB2-84CF32FD5343}" sibTransId="{125653DD-2946-4DB9-BA89-443633BFC025}"/>
    <dgm:cxn modelId="{73F6C9C4-4F06-4CC1-9DF2-6DC614857D5C}" type="presOf" srcId="{748F9D74-E0BA-42C2-8B76-BE1F5B76A93B}" destId="{769F37A5-7D16-4DF0-8E43-85ED09934F08}" srcOrd="0" destOrd="0" presId="urn:microsoft.com/office/officeart/2005/8/layout/vList2"/>
    <dgm:cxn modelId="{5D65378A-436B-4B80-97EA-913738DEE5E0}" type="presParOf" srcId="{769F37A5-7D16-4DF0-8E43-85ED09934F08}" destId="{2DBFDCA2-4F11-4FED-91A6-A7E0EB419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8F9D74-E0BA-42C2-8B76-BE1F5B76A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947E222-E5CB-4512-B3FF-A0048B223D55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zh-TW" altLang="en-US" sz="2400" b="1" dirty="0">
              <a:latin typeface="+mj-ea"/>
              <a:ea typeface="+mj-ea"/>
            </a:rPr>
            <a:t>博士班</a:t>
          </a:r>
          <a:endParaRPr lang="en-US" altLang="zh-TW" sz="2400" b="1" dirty="0">
            <a:latin typeface="+mj-ea"/>
            <a:ea typeface="+mj-ea"/>
          </a:endParaRPr>
        </a:p>
        <a:p>
          <a:pPr algn="ctr" rtl="0"/>
          <a:r>
            <a:rPr lang="zh-TW" altLang="en-US" sz="2400" b="1" dirty="0">
              <a:solidFill>
                <a:srgbClr val="FFFF00"/>
              </a:solidFill>
              <a:latin typeface="+mj-ea"/>
              <a:ea typeface="+mj-ea"/>
            </a:rPr>
            <a:t>論文口試</a:t>
          </a:r>
          <a:r>
            <a:rPr lang="en-US" altLang="zh-TW" sz="2400" b="1" dirty="0">
              <a:solidFill>
                <a:srgbClr val="FFFF00"/>
              </a:solidFill>
              <a:latin typeface="+mj-ea"/>
              <a:ea typeface="+mj-ea"/>
            </a:rPr>
            <a:t>(final)</a:t>
          </a:r>
        </a:p>
        <a:p>
          <a:pPr algn="ctr" rtl="0"/>
          <a:r>
            <a:rPr lang="zh-TW" altLang="en-US" sz="2400" b="1" dirty="0">
              <a:latin typeface="+mj-ea"/>
              <a:ea typeface="+mj-ea"/>
            </a:rPr>
            <a:t>流程圖</a:t>
          </a:r>
        </a:p>
      </dgm:t>
    </dgm:pt>
    <dgm:pt modelId="{788ABAC7-B63B-495F-BAB2-84CF32FD5343}" type="par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125653DD-2946-4DB9-BA89-443633BFC025}" type="sibTrans" cxnId="{72C801B7-8BA5-4C4A-9CAF-E28C954D2ECC}">
      <dgm:prSet/>
      <dgm:spPr/>
      <dgm:t>
        <a:bodyPr/>
        <a:lstStyle/>
        <a:p>
          <a:endParaRPr lang="zh-TW" altLang="en-US"/>
        </a:p>
      </dgm:t>
    </dgm:pt>
    <dgm:pt modelId="{769F37A5-7D16-4DF0-8E43-85ED09934F08}" type="pres">
      <dgm:prSet presAssocID="{748F9D74-E0BA-42C2-8B76-BE1F5B76A93B}" presName="linear" presStyleCnt="0">
        <dgm:presLayoutVars>
          <dgm:animLvl val="lvl"/>
          <dgm:resizeHandles val="exact"/>
        </dgm:presLayoutVars>
      </dgm:prSet>
      <dgm:spPr/>
    </dgm:pt>
    <dgm:pt modelId="{2DBFDCA2-4F11-4FED-91A6-A7E0EB4198BF}" type="pres">
      <dgm:prSet presAssocID="{0947E222-E5CB-4512-B3FF-A0048B223D5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5BC3A2F-F051-42BD-A9ED-FD893B28D9C6}" type="presOf" srcId="{748F9D74-E0BA-42C2-8B76-BE1F5B76A93B}" destId="{769F37A5-7D16-4DF0-8E43-85ED09934F08}" srcOrd="0" destOrd="0" presId="urn:microsoft.com/office/officeart/2005/8/layout/vList2"/>
    <dgm:cxn modelId="{B471D331-FC2E-4FE4-BBC9-BC5FC010C41E}" type="presOf" srcId="{0947E222-E5CB-4512-B3FF-A0048B223D55}" destId="{2DBFDCA2-4F11-4FED-91A6-A7E0EB4198BF}" srcOrd="0" destOrd="0" presId="urn:microsoft.com/office/officeart/2005/8/layout/vList2"/>
    <dgm:cxn modelId="{72C801B7-8BA5-4C4A-9CAF-E28C954D2ECC}" srcId="{748F9D74-E0BA-42C2-8B76-BE1F5B76A93B}" destId="{0947E222-E5CB-4512-B3FF-A0048B223D55}" srcOrd="0" destOrd="0" parTransId="{788ABAC7-B63B-495F-BAB2-84CF32FD5343}" sibTransId="{125653DD-2946-4DB9-BA89-443633BFC025}"/>
    <dgm:cxn modelId="{2B4F8320-FD89-4FA1-8883-D0B9979F37A2}" type="presParOf" srcId="{769F37A5-7D16-4DF0-8E43-85ED09934F08}" destId="{2DBFDCA2-4F11-4FED-91A6-A7E0EB419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D6EAA2-BC70-42F7-A5D7-50CDD893438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720EAB9-2C7C-4E95-AFFC-6AB3FCA6AE5E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畢業前完成</a:t>
          </a:r>
        </a:p>
      </dgm:t>
    </dgm:pt>
    <dgm:pt modelId="{B9981DF4-8395-40C2-80F4-B9E2F0627A68}" type="parTrans" cxnId="{5758A69D-BFE8-4C1A-B3B9-DAB3876E5C8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2D7A39-9BA9-4287-AFD9-BA2CA8505F22}" type="sibTrans" cxnId="{5758A69D-BFE8-4C1A-B3B9-DAB3876E5C8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C89D96-4F1D-42B2-8871-F5A63BC12018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學術發表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進修班免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918092-2EB6-4D23-836E-5C7A2396F972}" type="parTrans" cxnId="{57FAF1D3-5439-4A4C-8F59-C5B77B83448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6BF1E7-0D2F-4607-B84B-337ACE326892}" type="sibTrans" cxnId="{57FAF1D3-5439-4A4C-8F59-C5B77B83448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C9A100-407E-4725-81B6-BA9073D27733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英語檢定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進修班免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F542D4-4389-4FC3-B007-A14CBBA99F65}" type="parTrans" cxnId="{66FCFDB9-E828-461D-8B22-B54C05AF8F1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CB4A52-92F4-4596-B570-9C7521EB8D19}" type="sibTrans" cxnId="{66FCFDB9-E828-461D-8B22-B54C05AF8F1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92143E-475E-4916-A94B-282C17A7956F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學術倫理</a:t>
          </a:r>
        </a:p>
      </dgm:t>
    </dgm:pt>
    <dgm:pt modelId="{6CCD1A7D-54C2-4188-9A87-CEC38FBB8A5E}" type="parTrans" cxnId="{2EE62A29-059A-41B7-A389-057966C13E4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9557CB-E6CF-41BB-82F7-F8546AABF1D3}" type="sibTrans" cxnId="{2EE62A29-059A-41B7-A389-057966C13E4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1B0241-70DB-4345-A7FF-3525661CD81F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專題演講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僅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日間碩班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03864E-27EC-4492-85ED-678EEF5B1768}" type="parTrans" cxnId="{D89E8B70-0BF9-41FB-B53C-A12DB8D5BF5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31E513-BD70-4FC9-897E-573226F93B5B}" type="sibTrans" cxnId="{D89E8B70-0BF9-41FB-B53C-A12DB8D5BF5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94672A-CCAB-4A42-AECF-AFC2B1514593}" type="pres">
      <dgm:prSet presAssocID="{48D6EAA2-BC70-42F7-A5D7-50CDD893438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4B9525-7BE7-4D15-B7F5-C0905D73DFAF}" type="pres">
      <dgm:prSet presAssocID="{1720EAB9-2C7C-4E95-AFFC-6AB3FCA6AE5E}" presName="centerShape" presStyleLbl="node0" presStyleIdx="0" presStyleCnt="1"/>
      <dgm:spPr/>
    </dgm:pt>
    <dgm:pt modelId="{92C1CBA5-328E-40D3-A2E2-09BDA3356BFC}" type="pres">
      <dgm:prSet presAssocID="{32918092-2EB6-4D23-836E-5C7A2396F972}" presName="parTrans" presStyleLbl="bgSibTrans2D1" presStyleIdx="0" presStyleCnt="4"/>
      <dgm:spPr/>
    </dgm:pt>
    <dgm:pt modelId="{7DBF084D-42EA-4B37-B8A9-A3A3D83EE40D}" type="pres">
      <dgm:prSet presAssocID="{D3C89D96-4F1D-42B2-8871-F5A63BC12018}" presName="node" presStyleLbl="node1" presStyleIdx="0" presStyleCnt="4">
        <dgm:presLayoutVars>
          <dgm:bulletEnabled val="1"/>
        </dgm:presLayoutVars>
      </dgm:prSet>
      <dgm:spPr/>
    </dgm:pt>
    <dgm:pt modelId="{A88F3064-4AED-4EB1-9169-F30623C263D9}" type="pres">
      <dgm:prSet presAssocID="{7CF542D4-4389-4FC3-B007-A14CBBA99F65}" presName="parTrans" presStyleLbl="bgSibTrans2D1" presStyleIdx="1" presStyleCnt="4"/>
      <dgm:spPr/>
    </dgm:pt>
    <dgm:pt modelId="{256B9DD1-4086-489E-B1CF-A7FE4CA2CEA2}" type="pres">
      <dgm:prSet presAssocID="{98C9A100-407E-4725-81B6-BA9073D27733}" presName="node" presStyleLbl="node1" presStyleIdx="1" presStyleCnt="4">
        <dgm:presLayoutVars>
          <dgm:bulletEnabled val="1"/>
        </dgm:presLayoutVars>
      </dgm:prSet>
      <dgm:spPr/>
    </dgm:pt>
    <dgm:pt modelId="{25B8D89D-79E0-47D0-BF9C-AADF83D11244}" type="pres">
      <dgm:prSet presAssocID="{2E03864E-27EC-4492-85ED-678EEF5B1768}" presName="parTrans" presStyleLbl="bgSibTrans2D1" presStyleIdx="2" presStyleCnt="4"/>
      <dgm:spPr/>
    </dgm:pt>
    <dgm:pt modelId="{D62235A1-08E2-430B-8851-2F9FB7D36A3B}" type="pres">
      <dgm:prSet presAssocID="{551B0241-70DB-4345-A7FF-3525661CD81F}" presName="node" presStyleLbl="node1" presStyleIdx="2" presStyleCnt="4">
        <dgm:presLayoutVars>
          <dgm:bulletEnabled val="1"/>
        </dgm:presLayoutVars>
      </dgm:prSet>
      <dgm:spPr/>
    </dgm:pt>
    <dgm:pt modelId="{B458EFBE-22C4-437C-90C1-53D07DFAF937}" type="pres">
      <dgm:prSet presAssocID="{6CCD1A7D-54C2-4188-9A87-CEC38FBB8A5E}" presName="parTrans" presStyleLbl="bgSibTrans2D1" presStyleIdx="3" presStyleCnt="4"/>
      <dgm:spPr/>
    </dgm:pt>
    <dgm:pt modelId="{7FB29756-A03F-4202-BE5B-282A507DB130}" type="pres">
      <dgm:prSet presAssocID="{B892143E-475E-4916-A94B-282C17A7956F}" presName="node" presStyleLbl="node1" presStyleIdx="3" presStyleCnt="4">
        <dgm:presLayoutVars>
          <dgm:bulletEnabled val="1"/>
        </dgm:presLayoutVars>
      </dgm:prSet>
      <dgm:spPr/>
    </dgm:pt>
  </dgm:ptLst>
  <dgm:cxnLst>
    <dgm:cxn modelId="{BAA43200-D154-4816-ACEA-505B2FA8EB21}" type="presOf" srcId="{7CF542D4-4389-4FC3-B007-A14CBBA99F65}" destId="{A88F3064-4AED-4EB1-9169-F30623C263D9}" srcOrd="0" destOrd="0" presId="urn:microsoft.com/office/officeart/2005/8/layout/radial4"/>
    <dgm:cxn modelId="{AA346204-224D-4B25-ADEC-F3EC5FB28D6E}" type="presOf" srcId="{32918092-2EB6-4D23-836E-5C7A2396F972}" destId="{92C1CBA5-328E-40D3-A2E2-09BDA3356BFC}" srcOrd="0" destOrd="0" presId="urn:microsoft.com/office/officeart/2005/8/layout/radial4"/>
    <dgm:cxn modelId="{735FEF12-C2DF-4741-98FD-981806E68CEF}" type="presOf" srcId="{551B0241-70DB-4345-A7FF-3525661CD81F}" destId="{D62235A1-08E2-430B-8851-2F9FB7D36A3B}" srcOrd="0" destOrd="0" presId="urn:microsoft.com/office/officeart/2005/8/layout/radial4"/>
    <dgm:cxn modelId="{2EE62A29-059A-41B7-A389-057966C13E4B}" srcId="{1720EAB9-2C7C-4E95-AFFC-6AB3FCA6AE5E}" destId="{B892143E-475E-4916-A94B-282C17A7956F}" srcOrd="3" destOrd="0" parTransId="{6CCD1A7D-54C2-4188-9A87-CEC38FBB8A5E}" sibTransId="{CE9557CB-E6CF-41BB-82F7-F8546AABF1D3}"/>
    <dgm:cxn modelId="{D89E8B70-0BF9-41FB-B53C-A12DB8D5BF52}" srcId="{1720EAB9-2C7C-4E95-AFFC-6AB3FCA6AE5E}" destId="{551B0241-70DB-4345-A7FF-3525661CD81F}" srcOrd="2" destOrd="0" parTransId="{2E03864E-27EC-4492-85ED-678EEF5B1768}" sibTransId="{4A31E513-BD70-4FC9-897E-573226F93B5B}"/>
    <dgm:cxn modelId="{9C9DAC8A-47F3-41B6-B355-300B9259A711}" type="presOf" srcId="{D3C89D96-4F1D-42B2-8871-F5A63BC12018}" destId="{7DBF084D-42EA-4B37-B8A9-A3A3D83EE40D}" srcOrd="0" destOrd="0" presId="urn:microsoft.com/office/officeart/2005/8/layout/radial4"/>
    <dgm:cxn modelId="{067B1B9C-707D-4B8C-8369-1E4876F27AEF}" type="presOf" srcId="{48D6EAA2-BC70-42F7-A5D7-50CDD8934387}" destId="{4594672A-CCAB-4A42-AECF-AFC2B1514593}" srcOrd="0" destOrd="0" presId="urn:microsoft.com/office/officeart/2005/8/layout/radial4"/>
    <dgm:cxn modelId="{5758A69D-BFE8-4C1A-B3B9-DAB3876E5C83}" srcId="{48D6EAA2-BC70-42F7-A5D7-50CDD8934387}" destId="{1720EAB9-2C7C-4E95-AFFC-6AB3FCA6AE5E}" srcOrd="0" destOrd="0" parTransId="{B9981DF4-8395-40C2-80F4-B9E2F0627A68}" sibTransId="{5D2D7A39-9BA9-4287-AFD9-BA2CA8505F22}"/>
    <dgm:cxn modelId="{86E9DFA3-5E55-410C-9264-7B25475B3DAC}" type="presOf" srcId="{6CCD1A7D-54C2-4188-9A87-CEC38FBB8A5E}" destId="{B458EFBE-22C4-437C-90C1-53D07DFAF937}" srcOrd="0" destOrd="0" presId="urn:microsoft.com/office/officeart/2005/8/layout/radial4"/>
    <dgm:cxn modelId="{66FCFDB9-E828-461D-8B22-B54C05AF8F1C}" srcId="{1720EAB9-2C7C-4E95-AFFC-6AB3FCA6AE5E}" destId="{98C9A100-407E-4725-81B6-BA9073D27733}" srcOrd="1" destOrd="0" parTransId="{7CF542D4-4389-4FC3-B007-A14CBBA99F65}" sibTransId="{ECCB4A52-92F4-4596-B570-9C7521EB8D19}"/>
    <dgm:cxn modelId="{528BC0C5-FEBF-489A-AA2B-4365453A9D7E}" type="presOf" srcId="{1720EAB9-2C7C-4E95-AFFC-6AB3FCA6AE5E}" destId="{3F4B9525-7BE7-4D15-B7F5-C0905D73DFAF}" srcOrd="0" destOrd="0" presId="urn:microsoft.com/office/officeart/2005/8/layout/radial4"/>
    <dgm:cxn modelId="{5F2830CE-B6B3-4976-B1CB-45B6563C69E2}" type="presOf" srcId="{B892143E-475E-4916-A94B-282C17A7956F}" destId="{7FB29756-A03F-4202-BE5B-282A507DB130}" srcOrd="0" destOrd="0" presId="urn:microsoft.com/office/officeart/2005/8/layout/radial4"/>
    <dgm:cxn modelId="{57FAF1D3-5439-4A4C-8F59-C5B77B83448A}" srcId="{1720EAB9-2C7C-4E95-AFFC-6AB3FCA6AE5E}" destId="{D3C89D96-4F1D-42B2-8871-F5A63BC12018}" srcOrd="0" destOrd="0" parTransId="{32918092-2EB6-4D23-836E-5C7A2396F972}" sibTransId="{A36BF1E7-0D2F-4607-B84B-337ACE326892}"/>
    <dgm:cxn modelId="{FD1E64DA-F89A-44B6-8C44-C7F7995DE6CB}" type="presOf" srcId="{98C9A100-407E-4725-81B6-BA9073D27733}" destId="{256B9DD1-4086-489E-B1CF-A7FE4CA2CEA2}" srcOrd="0" destOrd="0" presId="urn:microsoft.com/office/officeart/2005/8/layout/radial4"/>
    <dgm:cxn modelId="{69DA0AEF-98BE-4CCE-9888-0EC86C0E81E3}" type="presOf" srcId="{2E03864E-27EC-4492-85ED-678EEF5B1768}" destId="{25B8D89D-79E0-47D0-BF9C-AADF83D11244}" srcOrd="0" destOrd="0" presId="urn:microsoft.com/office/officeart/2005/8/layout/radial4"/>
    <dgm:cxn modelId="{8A00AA05-EC19-476A-85A5-E5AE9117F003}" type="presParOf" srcId="{4594672A-CCAB-4A42-AECF-AFC2B1514593}" destId="{3F4B9525-7BE7-4D15-B7F5-C0905D73DFAF}" srcOrd="0" destOrd="0" presId="urn:microsoft.com/office/officeart/2005/8/layout/radial4"/>
    <dgm:cxn modelId="{807CC282-5A3B-47DE-8CEC-9EA52CE4C2FC}" type="presParOf" srcId="{4594672A-CCAB-4A42-AECF-AFC2B1514593}" destId="{92C1CBA5-328E-40D3-A2E2-09BDA3356BFC}" srcOrd="1" destOrd="0" presId="urn:microsoft.com/office/officeart/2005/8/layout/radial4"/>
    <dgm:cxn modelId="{D6FDA173-F1B2-4773-A8FB-23C75D6C9D9F}" type="presParOf" srcId="{4594672A-CCAB-4A42-AECF-AFC2B1514593}" destId="{7DBF084D-42EA-4B37-B8A9-A3A3D83EE40D}" srcOrd="2" destOrd="0" presId="urn:microsoft.com/office/officeart/2005/8/layout/radial4"/>
    <dgm:cxn modelId="{3811ABFF-CF39-4A90-B0F2-889118D4C994}" type="presParOf" srcId="{4594672A-CCAB-4A42-AECF-AFC2B1514593}" destId="{A88F3064-4AED-4EB1-9169-F30623C263D9}" srcOrd="3" destOrd="0" presId="urn:microsoft.com/office/officeart/2005/8/layout/radial4"/>
    <dgm:cxn modelId="{4D8CB85C-9D71-42F2-8069-6F67B49ABBCD}" type="presParOf" srcId="{4594672A-CCAB-4A42-AECF-AFC2B1514593}" destId="{256B9DD1-4086-489E-B1CF-A7FE4CA2CEA2}" srcOrd="4" destOrd="0" presId="urn:microsoft.com/office/officeart/2005/8/layout/radial4"/>
    <dgm:cxn modelId="{4AC1D6D2-A528-4CAD-A4D8-B20847951315}" type="presParOf" srcId="{4594672A-CCAB-4A42-AECF-AFC2B1514593}" destId="{25B8D89D-79E0-47D0-BF9C-AADF83D11244}" srcOrd="5" destOrd="0" presId="urn:microsoft.com/office/officeart/2005/8/layout/radial4"/>
    <dgm:cxn modelId="{7423AAC8-1E2C-4F5F-9CD6-AC13C50F77B5}" type="presParOf" srcId="{4594672A-CCAB-4A42-AECF-AFC2B1514593}" destId="{D62235A1-08E2-430B-8851-2F9FB7D36A3B}" srcOrd="6" destOrd="0" presId="urn:microsoft.com/office/officeart/2005/8/layout/radial4"/>
    <dgm:cxn modelId="{467ACE18-317E-43EB-BCC5-34DBBA1E8BDA}" type="presParOf" srcId="{4594672A-CCAB-4A42-AECF-AFC2B1514593}" destId="{B458EFBE-22C4-437C-90C1-53D07DFAF937}" srcOrd="7" destOrd="0" presId="urn:microsoft.com/office/officeart/2005/8/layout/radial4"/>
    <dgm:cxn modelId="{A503E93D-B1DC-4935-9DF4-2F607B589AA0}" type="presParOf" srcId="{4594672A-CCAB-4A42-AECF-AFC2B1514593}" destId="{7FB29756-A03F-4202-BE5B-282A507DB13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A2F6B-80B1-4A59-A269-C480EDDE6D47}">
      <dsp:nvSpPr>
        <dsp:cNvPr id="0" name=""/>
        <dsp:cNvSpPr/>
      </dsp:nvSpPr>
      <dsp:spPr>
        <a:xfrm>
          <a:off x="1750213" y="737352"/>
          <a:ext cx="4790836" cy="4790836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B3045-A2E1-4C7B-BEB1-312060A88874}">
      <dsp:nvSpPr>
        <dsp:cNvPr id="0" name=""/>
        <dsp:cNvSpPr/>
      </dsp:nvSpPr>
      <dsp:spPr>
        <a:xfrm>
          <a:off x="1750213" y="737352"/>
          <a:ext cx="4790836" cy="4790836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chemeClr val="accent4">
            <a:hueOff val="-1285700"/>
            <a:satOff val="10890"/>
            <a:lumOff val="-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D27EB-4C12-493A-B1BF-D7D4AC6C3C32}">
      <dsp:nvSpPr>
        <dsp:cNvPr id="0" name=""/>
        <dsp:cNvSpPr/>
      </dsp:nvSpPr>
      <dsp:spPr>
        <a:xfrm>
          <a:off x="1750213" y="737352"/>
          <a:ext cx="4790836" cy="4790836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06019-EE78-41DA-828F-3F7FB7460262}">
      <dsp:nvSpPr>
        <dsp:cNvPr id="0" name=""/>
        <dsp:cNvSpPr/>
      </dsp:nvSpPr>
      <dsp:spPr>
        <a:xfrm>
          <a:off x="1750213" y="737352"/>
          <a:ext cx="4790836" cy="4790836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chemeClr val="accent4">
            <a:hueOff val="-428567"/>
            <a:satOff val="3630"/>
            <a:lumOff val="-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015BE-30A3-487F-9696-7D253AB04791}">
      <dsp:nvSpPr>
        <dsp:cNvPr id="0" name=""/>
        <dsp:cNvSpPr/>
      </dsp:nvSpPr>
      <dsp:spPr>
        <a:xfrm>
          <a:off x="1750213" y="737352"/>
          <a:ext cx="4790836" cy="4790836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4AD17-D4F7-4F9A-9791-E479A35F2BC4}">
      <dsp:nvSpPr>
        <dsp:cNvPr id="0" name=""/>
        <dsp:cNvSpPr/>
      </dsp:nvSpPr>
      <dsp:spPr>
        <a:xfrm>
          <a:off x="3044448" y="2031587"/>
          <a:ext cx="2202366" cy="22023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7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順利畢業</a:t>
          </a:r>
        </a:p>
      </dsp:txBody>
      <dsp:txXfrm>
        <a:off x="3366977" y="2354116"/>
        <a:ext cx="1557308" cy="1557308"/>
      </dsp:txXfrm>
    </dsp:sp>
    <dsp:sp modelId="{97C4B02A-9DD8-497C-BE0E-FA2A25661FD3}">
      <dsp:nvSpPr>
        <dsp:cNvPr id="0" name=""/>
        <dsp:cNvSpPr/>
      </dsp:nvSpPr>
      <dsp:spPr>
        <a:xfrm>
          <a:off x="3298445" y="-54334"/>
          <a:ext cx="1694373" cy="1694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1.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修業</a:t>
          </a:r>
          <a:b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年限</a:t>
          </a:r>
        </a:p>
      </dsp:txBody>
      <dsp:txXfrm>
        <a:off x="3546580" y="193801"/>
        <a:ext cx="1198103" cy="1198103"/>
      </dsp:txXfrm>
    </dsp:sp>
    <dsp:sp modelId="{828930B2-F836-47C1-BF66-FD51F2D110FD}">
      <dsp:nvSpPr>
        <dsp:cNvPr id="0" name=""/>
        <dsp:cNvSpPr/>
      </dsp:nvSpPr>
      <dsp:spPr>
        <a:xfrm>
          <a:off x="5523840" y="1562509"/>
          <a:ext cx="1694373" cy="1694373"/>
        </a:xfrm>
        <a:prstGeom prst="ellipse">
          <a:avLst/>
        </a:prstGeom>
        <a:solidFill>
          <a:schemeClr val="accent4">
            <a:hueOff val="-428567"/>
            <a:satOff val="3630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2.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修課</a:t>
          </a:r>
          <a:b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規定</a:t>
          </a:r>
        </a:p>
      </dsp:txBody>
      <dsp:txXfrm>
        <a:off x="5771975" y="1810644"/>
        <a:ext cx="1198103" cy="1198103"/>
      </dsp:txXfrm>
    </dsp:sp>
    <dsp:sp modelId="{E31B3A70-7F49-4A7E-8785-155AB397F2A9}">
      <dsp:nvSpPr>
        <dsp:cNvPr id="0" name=""/>
        <dsp:cNvSpPr/>
      </dsp:nvSpPr>
      <dsp:spPr>
        <a:xfrm>
          <a:off x="4673814" y="4178618"/>
          <a:ext cx="1694373" cy="1694373"/>
        </a:xfrm>
        <a:prstGeom prst="ellipse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3.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口試</a:t>
          </a:r>
          <a:b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規定</a:t>
          </a:r>
        </a:p>
      </dsp:txBody>
      <dsp:txXfrm>
        <a:off x="4921949" y="4426753"/>
        <a:ext cx="1198103" cy="1198103"/>
      </dsp:txXfrm>
    </dsp:sp>
    <dsp:sp modelId="{93395EFF-38B0-466B-9954-D5B093E1D928}">
      <dsp:nvSpPr>
        <dsp:cNvPr id="0" name=""/>
        <dsp:cNvSpPr/>
      </dsp:nvSpPr>
      <dsp:spPr>
        <a:xfrm>
          <a:off x="1923075" y="4178618"/>
          <a:ext cx="1694373" cy="1694373"/>
        </a:xfrm>
        <a:prstGeom prst="ellipse">
          <a:avLst/>
        </a:prstGeom>
        <a:solidFill>
          <a:schemeClr val="accent4">
            <a:hueOff val="-1285700"/>
            <a:satOff val="10890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4.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其他</a:t>
          </a:r>
          <a:b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規定</a:t>
          </a:r>
        </a:p>
      </dsp:txBody>
      <dsp:txXfrm>
        <a:off x="2171210" y="4426753"/>
        <a:ext cx="1198103" cy="1198103"/>
      </dsp:txXfrm>
    </dsp:sp>
    <dsp:sp modelId="{0FDEF57C-38D8-4A39-A592-439AACF637F8}">
      <dsp:nvSpPr>
        <dsp:cNvPr id="0" name=""/>
        <dsp:cNvSpPr/>
      </dsp:nvSpPr>
      <dsp:spPr>
        <a:xfrm>
          <a:off x="1073050" y="1562509"/>
          <a:ext cx="1694373" cy="1694373"/>
        </a:xfrm>
        <a:prstGeom prst="ellipse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5.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離校</a:t>
          </a:r>
          <a:br>
            <a:rPr lang="en-US" altLang="zh-TW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</a:br>
          <a:r>
            <a:rPr lang="zh-TW" altLang="en-US" sz="2300" kern="1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rPr>
            <a:t>規定</a:t>
          </a:r>
        </a:p>
      </dsp:txBody>
      <dsp:txXfrm>
        <a:off x="1321185" y="1810644"/>
        <a:ext cx="1198103" cy="11981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368C1-DB0C-458B-A3F1-3C382445A367}">
      <dsp:nvSpPr>
        <dsp:cNvPr id="0" name=""/>
        <dsp:cNvSpPr/>
      </dsp:nvSpPr>
      <dsp:spPr>
        <a:xfrm>
          <a:off x="1801723" y="0"/>
          <a:ext cx="2388766" cy="23890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61659-A06A-4033-8842-F332801F8B67}">
      <dsp:nvSpPr>
        <dsp:cNvPr id="0" name=""/>
        <dsp:cNvSpPr/>
      </dsp:nvSpPr>
      <dsp:spPr>
        <a:xfrm>
          <a:off x="2426665" y="864756"/>
          <a:ext cx="1137986" cy="66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開通</a:t>
          </a:r>
          <a:r>
            <a:rPr lang="zh-TW" altLang="en-US" sz="2100" b="0" kern="120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畢業離校系統</a:t>
          </a:r>
          <a:endParaRPr lang="zh-TW" altLang="en-US" sz="21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26665" y="864756"/>
        <a:ext cx="1137986" cy="666464"/>
      </dsp:txXfrm>
    </dsp:sp>
    <dsp:sp modelId="{AF3F5D31-5ADA-4A07-98DC-B6DD457FAA85}">
      <dsp:nvSpPr>
        <dsp:cNvPr id="0" name=""/>
        <dsp:cNvSpPr/>
      </dsp:nvSpPr>
      <dsp:spPr>
        <a:xfrm>
          <a:off x="1138102" y="1372841"/>
          <a:ext cx="2388766" cy="23890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7556D-CF85-4D7B-938A-177D2B46528C}">
      <dsp:nvSpPr>
        <dsp:cNvPr id="0" name=""/>
        <dsp:cNvSpPr/>
      </dsp:nvSpPr>
      <dsp:spPr>
        <a:xfrm>
          <a:off x="1548171" y="2240132"/>
          <a:ext cx="1867733" cy="66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備妥相關表單</a:t>
          </a:r>
        </a:p>
      </dsp:txBody>
      <dsp:txXfrm>
        <a:off x="1548171" y="2240132"/>
        <a:ext cx="1867733" cy="666464"/>
      </dsp:txXfrm>
    </dsp:sp>
    <dsp:sp modelId="{D0816E36-1C02-474D-BE44-1D928667C532}">
      <dsp:nvSpPr>
        <dsp:cNvPr id="0" name=""/>
        <dsp:cNvSpPr/>
      </dsp:nvSpPr>
      <dsp:spPr>
        <a:xfrm>
          <a:off x="1801723" y="2750750"/>
          <a:ext cx="2388766" cy="238900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36187-1F04-4917-A508-C1275DBC5E83}">
      <dsp:nvSpPr>
        <dsp:cNvPr id="0" name=""/>
        <dsp:cNvSpPr/>
      </dsp:nvSpPr>
      <dsp:spPr>
        <a:xfrm>
          <a:off x="2329124" y="3615507"/>
          <a:ext cx="1333067" cy="66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印製論文</a:t>
          </a:r>
        </a:p>
      </dsp:txBody>
      <dsp:txXfrm>
        <a:off x="2329124" y="3615507"/>
        <a:ext cx="1333067" cy="666464"/>
      </dsp:txXfrm>
    </dsp:sp>
    <dsp:sp modelId="{C1D85F1C-4C61-41E1-A8DC-B66FFE867119}">
      <dsp:nvSpPr>
        <dsp:cNvPr id="0" name=""/>
        <dsp:cNvSpPr/>
      </dsp:nvSpPr>
      <dsp:spPr>
        <a:xfrm>
          <a:off x="1188134" y="4281972"/>
          <a:ext cx="2292734" cy="205324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71737-19B6-4F0D-A5BD-04AEFBC77A34}">
      <dsp:nvSpPr>
        <dsp:cNvPr id="0" name=""/>
        <dsp:cNvSpPr/>
      </dsp:nvSpPr>
      <dsp:spPr>
        <a:xfrm>
          <a:off x="1459969" y="4990883"/>
          <a:ext cx="1738759" cy="66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完成行政審核</a:t>
          </a:r>
        </a:p>
      </dsp:txBody>
      <dsp:txXfrm>
        <a:off x="1459969" y="4990883"/>
        <a:ext cx="1738759" cy="666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DCA2-4F11-4FED-91A6-A7E0EB4198BF}">
      <dsp:nvSpPr>
        <dsp:cNvPr id="0" name=""/>
        <dsp:cNvSpPr/>
      </dsp:nvSpPr>
      <dsp:spPr>
        <a:xfrm>
          <a:off x="0" y="690315"/>
          <a:ext cx="2335478" cy="1482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碩士、博士班</a:t>
          </a:r>
          <a:endParaRPr lang="en-US" altLang="zh-TW" sz="2400" b="1" kern="1200" dirty="0">
            <a:latin typeface="+mj-ea"/>
            <a:ea typeface="+mj-ea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畢業離校流程</a:t>
          </a:r>
        </a:p>
      </dsp:txBody>
      <dsp:txXfrm>
        <a:off x="72393" y="762708"/>
        <a:ext cx="2190692" cy="1338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3A7E3-C2C9-4A5F-AB23-ADA14A0BD293}">
      <dsp:nvSpPr>
        <dsp:cNvPr id="0" name=""/>
        <dsp:cNvSpPr/>
      </dsp:nvSpPr>
      <dsp:spPr>
        <a:xfrm>
          <a:off x="0" y="623151"/>
          <a:ext cx="864096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EC22-6E9E-4312-ACB0-B13706C666D5}">
      <dsp:nvSpPr>
        <dsp:cNvPr id="0" name=""/>
        <dsp:cNvSpPr/>
      </dsp:nvSpPr>
      <dsp:spPr>
        <a:xfrm>
          <a:off x="432048" y="17991"/>
          <a:ext cx="6048672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100" kern="1200" dirty="0">
              <a:latin typeface="+mj-ea"/>
              <a:ea typeface="+mj-ea"/>
            </a:rPr>
            <a:t>核心課程（必修課程）</a:t>
          </a:r>
        </a:p>
      </dsp:txBody>
      <dsp:txXfrm>
        <a:off x="491131" y="77074"/>
        <a:ext cx="5930506" cy="1092154"/>
      </dsp:txXfrm>
    </dsp:sp>
    <dsp:sp modelId="{202B6870-43A0-4B2D-AC65-B9CA768E6729}">
      <dsp:nvSpPr>
        <dsp:cNvPr id="0" name=""/>
        <dsp:cNvSpPr/>
      </dsp:nvSpPr>
      <dsp:spPr>
        <a:xfrm>
          <a:off x="0" y="2482911"/>
          <a:ext cx="8640960" cy="2034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853948" rIns="670635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900" kern="1200" dirty="0">
              <a:latin typeface="標楷體" panose="03000509000000000000" pitchFamily="65" charset="-120"/>
              <a:ea typeface="標楷體" panose="03000509000000000000" pitchFamily="65" charset="-120"/>
            </a:rPr>
            <a:t>各專業領域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例：基礎領域、研究方法領域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等）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9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其他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例：跨選課程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482911"/>
        <a:ext cx="8640960" cy="2034112"/>
      </dsp:txXfrm>
    </dsp:sp>
    <dsp:sp modelId="{9D8DB3C7-464F-4312-9238-E2DD4B3B9E8B}">
      <dsp:nvSpPr>
        <dsp:cNvPr id="0" name=""/>
        <dsp:cNvSpPr/>
      </dsp:nvSpPr>
      <dsp:spPr>
        <a:xfrm>
          <a:off x="432048" y="1877751"/>
          <a:ext cx="6048672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100" kern="1200" dirty="0">
              <a:latin typeface="+mj-ea"/>
              <a:ea typeface="+mj-ea"/>
            </a:rPr>
            <a:t>領域課程（選修課程）</a:t>
          </a:r>
        </a:p>
      </dsp:txBody>
      <dsp:txXfrm>
        <a:off x="491131" y="1936834"/>
        <a:ext cx="5930506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19E8C-0F80-4EF6-8CF3-424318F95A57}">
      <dsp:nvSpPr>
        <dsp:cNvPr id="0" name=""/>
        <dsp:cNvSpPr/>
      </dsp:nvSpPr>
      <dsp:spPr>
        <a:xfrm>
          <a:off x="3972" y="187455"/>
          <a:ext cx="2374259" cy="9497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指導教授</a:t>
          </a:r>
        </a:p>
      </dsp:txBody>
      <dsp:txXfrm>
        <a:off x="478824" y="187455"/>
        <a:ext cx="1424556" cy="949703"/>
      </dsp:txXfrm>
    </dsp:sp>
    <dsp:sp modelId="{06068F0F-3940-417D-91D3-4D024EA1C06A}">
      <dsp:nvSpPr>
        <dsp:cNvPr id="0" name=""/>
        <dsp:cNvSpPr/>
      </dsp:nvSpPr>
      <dsp:spPr>
        <a:xfrm>
          <a:off x="31494" y="1255872"/>
          <a:ext cx="1899407" cy="446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學生可於</a:t>
          </a:r>
          <a:r>
            <a:rPr lang="zh-TW" altLang="en-US" sz="20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第</a:t>
          </a:r>
          <a:r>
            <a:rPr lang="en-US" altLang="zh-TW" sz="20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sz="20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個學期</a:t>
          </a: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提交指導教授申請表至系辦。</a:t>
          </a:r>
        </a:p>
      </dsp:txBody>
      <dsp:txXfrm>
        <a:off x="31494" y="1255872"/>
        <a:ext cx="1899407" cy="4461328"/>
      </dsp:txXfrm>
    </dsp:sp>
    <dsp:sp modelId="{26D3C7CC-BFC0-41CD-BABB-727296931EB1}">
      <dsp:nvSpPr>
        <dsp:cNvPr id="0" name=""/>
        <dsp:cNvSpPr/>
      </dsp:nvSpPr>
      <dsp:spPr>
        <a:xfrm>
          <a:off x="2162232" y="187455"/>
          <a:ext cx="2374259" cy="94970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資格考</a:t>
          </a:r>
          <a:endParaRPr lang="en-US" altLang="zh-TW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637084" y="187455"/>
        <a:ext cx="1424556" cy="949703"/>
      </dsp:txXfrm>
    </dsp:sp>
    <dsp:sp modelId="{CE1337C3-27DE-4834-B0E5-DDA08B4160B8}">
      <dsp:nvSpPr>
        <dsp:cNvPr id="0" name=""/>
        <dsp:cNvSpPr/>
      </dsp:nvSpPr>
      <dsp:spPr>
        <a:xfrm>
          <a:off x="2208976" y="1255872"/>
          <a:ext cx="1899407" cy="446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br>
            <a:rPr lang="en-US" alt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修畢</a:t>
          </a:r>
          <a:r>
            <a:rPr 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18</a:t>
          </a: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學分</a:t>
          </a:r>
          <a:r>
            <a:rPr lang="en-US" altLang="zh-TW" sz="1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含</a:t>
          </a:r>
          <a:r>
            <a:rPr lang="en-US" altLang="zh-TW" sz="1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以上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208976" y="1255872"/>
        <a:ext cx="1899407" cy="4461328"/>
      </dsp:txXfrm>
    </dsp:sp>
    <dsp:sp modelId="{1B3CE5B2-0AFE-4D2E-86CF-5FEC083BA08C}">
      <dsp:nvSpPr>
        <dsp:cNvPr id="0" name=""/>
        <dsp:cNvSpPr/>
      </dsp:nvSpPr>
      <dsp:spPr>
        <a:xfrm>
          <a:off x="4320492" y="187455"/>
          <a:ext cx="2374259" cy="9497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計畫口試</a:t>
          </a:r>
          <a:br>
            <a:rPr lang="en-US" altLang="zh-TW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proposal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795344" y="187455"/>
        <a:ext cx="1424556" cy="949703"/>
      </dsp:txXfrm>
    </dsp:sp>
    <dsp:sp modelId="{E912A474-BC25-4455-ABAE-47DFCF5CBA00}">
      <dsp:nvSpPr>
        <dsp:cNvPr id="0" name=""/>
        <dsp:cNvSpPr/>
      </dsp:nvSpPr>
      <dsp:spPr>
        <a:xfrm>
          <a:off x="4386458" y="1255872"/>
          <a:ext cx="1899407" cy="446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br>
            <a:rPr lang="en-US" alt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通過資格考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修畢</a:t>
          </a:r>
          <a:r>
            <a:rPr lang="en-US" alt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18</a:t>
          </a: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學分</a:t>
          </a:r>
          <a:r>
            <a:rPr lang="en-US" altLang="zh-TW" sz="1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含</a:t>
          </a:r>
          <a:r>
            <a:rPr lang="en-US" altLang="zh-TW" sz="1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參加研討會</a:t>
          </a:r>
          <a:br>
            <a:rPr lang="en-US" alt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碩班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12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b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24</a:t>
          </a:r>
          <a:r>
            <a:rPr 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endParaRPr lang="zh-TW" sz="1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sz="1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旁聽計畫口試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碩班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次</a:t>
          </a:r>
          <a:b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</a:t>
          </a:r>
          <a:r>
            <a:rPr 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次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386458" y="1255872"/>
        <a:ext cx="1899407" cy="4461328"/>
      </dsp:txXfrm>
    </dsp:sp>
    <dsp:sp modelId="{F301BE81-2AA3-4DAD-99EB-9B5A66041A04}">
      <dsp:nvSpPr>
        <dsp:cNvPr id="0" name=""/>
        <dsp:cNvSpPr/>
      </dsp:nvSpPr>
      <dsp:spPr>
        <a:xfrm>
          <a:off x="6478751" y="187455"/>
          <a:ext cx="2374259" cy="9497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論文口試</a:t>
          </a:r>
          <a:br>
            <a:rPr lang="en-US" altLang="zh-TW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final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953603" y="187455"/>
        <a:ext cx="1424556" cy="949703"/>
      </dsp:txXfrm>
    </dsp:sp>
    <dsp:sp modelId="{58A752D6-2620-420F-92E7-6C7CB2CEE41A}">
      <dsp:nvSpPr>
        <dsp:cNvPr id="0" name=""/>
        <dsp:cNvSpPr/>
      </dsp:nvSpPr>
      <dsp:spPr>
        <a:xfrm>
          <a:off x="6610304" y="1255872"/>
          <a:ext cx="1899407" cy="446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通過計畫口試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即將修畢全部</a:t>
          </a: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畢業</a:t>
          </a: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學分數</a:t>
          </a:r>
          <a:r>
            <a:rPr 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含當學期</a:t>
          </a:r>
          <a:r>
            <a:rPr 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旁聽</a:t>
          </a: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論文</a:t>
          </a:r>
          <a:r>
            <a:rPr 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口試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碩班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次</a:t>
          </a:r>
          <a:b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博班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en-US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en-US" alt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sz="18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次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通過「學術倫理教育」證明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論文比對結果</a:t>
          </a:r>
          <a:r>
            <a:rPr lang="en-US" alt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最慢口試前</a:t>
          </a:r>
          <a:r>
            <a:rPr lang="en-US" alt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</a:t>
          </a:r>
          <a:r>
            <a:rPr lang="zh-TW" altLang="en-US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天交至系辦</a:t>
          </a:r>
          <a:r>
            <a:rPr lang="en-US" altLang="zh-TW" sz="2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610304" y="1255872"/>
        <a:ext cx="1899407" cy="4461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DCA2-4F11-4FED-91A6-A7E0EB4198BF}">
      <dsp:nvSpPr>
        <dsp:cNvPr id="0" name=""/>
        <dsp:cNvSpPr/>
      </dsp:nvSpPr>
      <dsp:spPr>
        <a:xfrm>
          <a:off x="0" y="402799"/>
          <a:ext cx="2117894" cy="231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碩士班</a:t>
          </a:r>
          <a:br>
            <a:rPr lang="en-US" altLang="zh-TW" sz="2400" b="1" kern="1200" dirty="0">
              <a:latin typeface="+mj-ea"/>
              <a:ea typeface="+mj-ea"/>
            </a:rPr>
          </a:br>
          <a:r>
            <a:rPr lang="zh-TW" altLang="en-US" sz="2400" b="1" kern="1200" dirty="0">
              <a:solidFill>
                <a:srgbClr val="FFFF00"/>
              </a:solidFill>
              <a:latin typeface="+mj-ea"/>
              <a:ea typeface="+mj-ea"/>
            </a:rPr>
            <a:t>計畫口試</a:t>
          </a:r>
          <a:r>
            <a:rPr lang="en-US" altLang="zh-TW" sz="2400" b="1" kern="1200" dirty="0">
              <a:solidFill>
                <a:srgbClr val="FFFF00"/>
              </a:solidFill>
              <a:latin typeface="+mj-ea"/>
              <a:ea typeface="+mj-ea"/>
            </a:rPr>
            <a:t>(proposal)</a:t>
          </a:r>
          <a:r>
            <a:rPr lang="zh-TW" altLang="en-US" sz="2400" b="1" kern="1200" dirty="0">
              <a:latin typeface="+mj-ea"/>
              <a:ea typeface="+mj-ea"/>
            </a:rPr>
            <a:t>流程圖</a:t>
          </a:r>
        </a:p>
      </dsp:txBody>
      <dsp:txXfrm>
        <a:off x="103387" y="506186"/>
        <a:ext cx="1911120" cy="2112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DCA2-4F11-4FED-91A6-A7E0EB4198BF}">
      <dsp:nvSpPr>
        <dsp:cNvPr id="0" name=""/>
        <dsp:cNvSpPr/>
      </dsp:nvSpPr>
      <dsp:spPr>
        <a:xfrm>
          <a:off x="0" y="1033"/>
          <a:ext cx="2307629" cy="2430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碩士班</a:t>
          </a:r>
          <a:endParaRPr lang="en-US" altLang="zh-TW" sz="2400" b="1" kern="1200" dirty="0">
            <a:latin typeface="+mj-ea"/>
            <a:ea typeface="+mj-ea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FF00"/>
              </a:solidFill>
              <a:latin typeface="+mj-ea"/>
              <a:ea typeface="+mj-ea"/>
            </a:rPr>
            <a:t>論文口試</a:t>
          </a:r>
          <a:r>
            <a:rPr lang="en-US" altLang="zh-TW" sz="2400" b="1" kern="1200" dirty="0">
              <a:solidFill>
                <a:srgbClr val="FFFF00"/>
              </a:solidFill>
              <a:latin typeface="+mj-ea"/>
              <a:ea typeface="+mj-ea"/>
            </a:rPr>
            <a:t>(final)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流程圖</a:t>
          </a:r>
        </a:p>
      </dsp:txBody>
      <dsp:txXfrm>
        <a:off x="112649" y="113682"/>
        <a:ext cx="2082331" cy="2205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DCA2-4F11-4FED-91A6-A7E0EB4198BF}">
      <dsp:nvSpPr>
        <dsp:cNvPr id="0" name=""/>
        <dsp:cNvSpPr/>
      </dsp:nvSpPr>
      <dsp:spPr>
        <a:xfrm>
          <a:off x="0" y="412404"/>
          <a:ext cx="804031" cy="45630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博士班</a:t>
          </a:r>
          <a:r>
            <a:rPr lang="zh-TW" altLang="en-US" sz="2400" b="1" kern="1200" dirty="0">
              <a:solidFill>
                <a:srgbClr val="FFFF00"/>
              </a:solidFill>
              <a:latin typeface="+mj-ea"/>
              <a:ea typeface="+mj-ea"/>
            </a:rPr>
            <a:t>資格考</a:t>
          </a:r>
          <a:r>
            <a:rPr lang="zh-TW" altLang="en-US" sz="2400" b="1" kern="1200" dirty="0">
              <a:latin typeface="+mj-ea"/>
              <a:ea typeface="+mj-ea"/>
            </a:rPr>
            <a:t>流程圖</a:t>
          </a:r>
        </a:p>
      </dsp:txBody>
      <dsp:txXfrm>
        <a:off x="39250" y="451654"/>
        <a:ext cx="725531" cy="4484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DCA2-4F11-4FED-91A6-A7E0EB4198BF}">
      <dsp:nvSpPr>
        <dsp:cNvPr id="0" name=""/>
        <dsp:cNvSpPr/>
      </dsp:nvSpPr>
      <dsp:spPr>
        <a:xfrm>
          <a:off x="0" y="238"/>
          <a:ext cx="2128810" cy="234134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博士班</a:t>
          </a:r>
          <a:endParaRPr lang="en-US" altLang="zh-TW" sz="2400" b="1" kern="1200" dirty="0">
            <a:latin typeface="+mj-ea"/>
            <a:ea typeface="+mj-ea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FF00"/>
              </a:solidFill>
              <a:latin typeface="+mj-ea"/>
              <a:ea typeface="+mj-ea"/>
            </a:rPr>
            <a:t>計畫口試</a:t>
          </a:r>
          <a:r>
            <a:rPr lang="en-US" altLang="zh-TW" sz="2400" b="1" kern="1200" dirty="0">
              <a:solidFill>
                <a:srgbClr val="FFFF00"/>
              </a:solidFill>
              <a:latin typeface="+mj-ea"/>
              <a:ea typeface="+mj-ea"/>
            </a:rPr>
            <a:t>(proposal)</a:t>
          </a:r>
          <a:r>
            <a:rPr lang="zh-TW" altLang="en-US" sz="2400" b="1" kern="1200" dirty="0">
              <a:latin typeface="+mj-ea"/>
              <a:ea typeface="+mj-ea"/>
            </a:rPr>
            <a:t>流程圖</a:t>
          </a:r>
        </a:p>
      </dsp:txBody>
      <dsp:txXfrm>
        <a:off x="103920" y="104158"/>
        <a:ext cx="1920970" cy="21335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DCA2-4F11-4FED-91A6-A7E0EB4198BF}">
      <dsp:nvSpPr>
        <dsp:cNvPr id="0" name=""/>
        <dsp:cNvSpPr/>
      </dsp:nvSpPr>
      <dsp:spPr>
        <a:xfrm>
          <a:off x="0" y="202069"/>
          <a:ext cx="1946597" cy="266175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博士班</a:t>
          </a:r>
          <a:endParaRPr lang="en-US" altLang="zh-TW" sz="2400" b="1" kern="1200" dirty="0">
            <a:latin typeface="+mj-ea"/>
            <a:ea typeface="+mj-ea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FF00"/>
              </a:solidFill>
              <a:latin typeface="+mj-ea"/>
              <a:ea typeface="+mj-ea"/>
            </a:rPr>
            <a:t>論文口試</a:t>
          </a:r>
          <a:r>
            <a:rPr lang="en-US" altLang="zh-TW" sz="2400" b="1" kern="1200" dirty="0">
              <a:solidFill>
                <a:srgbClr val="FFFF00"/>
              </a:solidFill>
              <a:latin typeface="+mj-ea"/>
              <a:ea typeface="+mj-ea"/>
            </a:rPr>
            <a:t>(final)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流程圖</a:t>
          </a:r>
        </a:p>
      </dsp:txBody>
      <dsp:txXfrm>
        <a:off x="95025" y="297094"/>
        <a:ext cx="1756547" cy="2471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B9525-7BE7-4D15-B7F5-C0905D73DFAF}">
      <dsp:nvSpPr>
        <dsp:cNvPr id="0" name=""/>
        <dsp:cNvSpPr/>
      </dsp:nvSpPr>
      <dsp:spPr>
        <a:xfrm>
          <a:off x="2836926" y="2465727"/>
          <a:ext cx="2098548" cy="2098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畢業前完成</a:t>
          </a:r>
        </a:p>
      </dsp:txBody>
      <dsp:txXfrm>
        <a:off x="3144251" y="2773052"/>
        <a:ext cx="1483898" cy="1483898"/>
      </dsp:txXfrm>
    </dsp:sp>
    <dsp:sp modelId="{92C1CBA5-328E-40D3-A2E2-09BDA3356BFC}">
      <dsp:nvSpPr>
        <dsp:cNvPr id="0" name=""/>
        <dsp:cNvSpPr/>
      </dsp:nvSpPr>
      <dsp:spPr>
        <a:xfrm rot="11700000">
          <a:off x="966870" y="2679429"/>
          <a:ext cx="183395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BF084D-42EA-4B37-B8A9-A3A3D83EE40D}">
      <dsp:nvSpPr>
        <dsp:cNvPr id="0" name=""/>
        <dsp:cNvSpPr/>
      </dsp:nvSpPr>
      <dsp:spPr>
        <a:xfrm>
          <a:off x="1305" y="1943693"/>
          <a:ext cx="1993620" cy="1594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學術發表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進修班免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18" y="1990406"/>
        <a:ext cx="1900194" cy="1501470"/>
      </dsp:txXfrm>
    </dsp:sp>
    <dsp:sp modelId="{A88F3064-4AED-4EB1-9169-F30623C263D9}">
      <dsp:nvSpPr>
        <dsp:cNvPr id="0" name=""/>
        <dsp:cNvSpPr/>
      </dsp:nvSpPr>
      <dsp:spPr>
        <a:xfrm rot="14700000">
          <a:off x="2093140" y="1337192"/>
          <a:ext cx="183395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6B9DD1-4086-489E-B1CF-A7FE4CA2CEA2}">
      <dsp:nvSpPr>
        <dsp:cNvPr id="0" name=""/>
        <dsp:cNvSpPr/>
      </dsp:nvSpPr>
      <dsp:spPr>
        <a:xfrm>
          <a:off x="1625775" y="7724"/>
          <a:ext cx="1993620" cy="1594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英語檢定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進修班免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72488" y="54437"/>
        <a:ext cx="1900194" cy="1501470"/>
      </dsp:txXfrm>
    </dsp:sp>
    <dsp:sp modelId="{25B8D89D-79E0-47D0-BF9C-AADF83D11244}">
      <dsp:nvSpPr>
        <dsp:cNvPr id="0" name=""/>
        <dsp:cNvSpPr/>
      </dsp:nvSpPr>
      <dsp:spPr>
        <a:xfrm rot="17700000">
          <a:off x="3845306" y="1337192"/>
          <a:ext cx="183395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2235A1-08E2-430B-8851-2F9FB7D36A3B}">
      <dsp:nvSpPr>
        <dsp:cNvPr id="0" name=""/>
        <dsp:cNvSpPr/>
      </dsp:nvSpPr>
      <dsp:spPr>
        <a:xfrm>
          <a:off x="4153003" y="7724"/>
          <a:ext cx="1993620" cy="1594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專題演講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kern="1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僅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日間碩班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99716" y="54437"/>
        <a:ext cx="1900194" cy="1501470"/>
      </dsp:txXfrm>
    </dsp:sp>
    <dsp:sp modelId="{B458EFBE-22C4-437C-90C1-53D07DFAF937}">
      <dsp:nvSpPr>
        <dsp:cNvPr id="0" name=""/>
        <dsp:cNvSpPr/>
      </dsp:nvSpPr>
      <dsp:spPr>
        <a:xfrm rot="20700000">
          <a:off x="4971576" y="2679429"/>
          <a:ext cx="183395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29756-A03F-4202-BE5B-282A507DB130}">
      <dsp:nvSpPr>
        <dsp:cNvPr id="0" name=""/>
        <dsp:cNvSpPr/>
      </dsp:nvSpPr>
      <dsp:spPr>
        <a:xfrm>
          <a:off x="5777473" y="1943693"/>
          <a:ext cx="1993620" cy="1594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學術倫理</a:t>
          </a:r>
        </a:p>
      </dsp:txBody>
      <dsp:txXfrm>
        <a:off x="5824186" y="1990406"/>
        <a:ext cx="1900194" cy="1501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21006-EDA7-4C91-B850-50940AAE0B3E}" type="datetimeFigureOut">
              <a:rPr lang="zh-TW" altLang="en-US" smtClean="0"/>
              <a:t>2025/8/25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AF3F9-4881-4211-A472-2F9EC1BDA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34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AF3F9-4881-4211-A472-2F9EC1BDAB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61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4C76CC-E219-4651-9722-7E4244AA5455}" type="datetimeFigureOut">
              <a:rPr lang="zh-TW" altLang="en-US" smtClean="0"/>
              <a:pPr/>
              <a:t>2025/8/25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9F54F6-5E0A-4976-9255-C1D2F09BB7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ttps://edu.nutn.edu.tw/gac610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ine.me/ti/g/343dcdCWRj" TargetMode="External"/><Relationship Id="rId3" Type="http://schemas.openxmlformats.org/officeDocument/2006/relationships/hyperlink" Target="https://line.me/ti/g/2ekLcrz3Pv" TargetMode="External"/><Relationship Id="rId7" Type="http://schemas.openxmlformats.org/officeDocument/2006/relationships/hyperlink" Target="https://line.me/ti/g/YmCPeZR4Nm" TargetMode="External"/><Relationship Id="rId2" Type="http://schemas.openxmlformats.org/officeDocument/2006/relationships/hyperlink" Target="https://line.me/ti/g/6hQ_GKKUn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ine.me/ti/g/au-qzwSqrx" TargetMode="External"/><Relationship Id="rId5" Type="http://schemas.openxmlformats.org/officeDocument/2006/relationships/hyperlink" Target="https://line.me/ti/g/bP29BBhTMh" TargetMode="External"/><Relationship Id="rId4" Type="http://schemas.openxmlformats.org/officeDocument/2006/relationships/hyperlink" Target="https://line.me/ti/g/yBZ8rNx3R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edu.nutn.edu.tw/gac6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6372200" cy="208823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800" b="1" dirty="0">
                <a:latin typeface="Century Gothic" panose="020B0502020202020204" pitchFamily="34" charset="0"/>
                <a:ea typeface="標楷體" panose="03000509000000000000" pitchFamily="65" charset="-120"/>
              </a:rPr>
              <a:t>請在文字訊息處簽到</a:t>
            </a:r>
            <a:endParaRPr lang="en-US" altLang="zh-TW" sz="4800" b="1" dirty="0">
              <a:latin typeface="Century Gothic" panose="020B0502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latin typeface="Century Gothic" panose="020B0502020202020204" pitchFamily="34" charset="0"/>
                <a:ea typeface="標楷體" panose="03000509000000000000" pitchFamily="65" charset="-120"/>
              </a:rPr>
              <a:t>範例：班別</a:t>
            </a:r>
            <a:r>
              <a:rPr lang="en-US" altLang="zh-TW" sz="4800" b="1" dirty="0">
                <a:latin typeface="Century Gothic" panose="020B0502020202020204" pitchFamily="34" charset="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latin typeface="Century Gothic" panose="020B0502020202020204" pitchFamily="34" charset="0"/>
                <a:ea typeface="標楷體" panose="03000509000000000000" pitchFamily="65" charset="-120"/>
              </a:rPr>
              <a:t>姓名</a:t>
            </a:r>
            <a:br>
              <a:rPr lang="en-US" altLang="zh-TW" sz="4800" b="1" dirty="0">
                <a:latin typeface="Century Gothic" panose="020B0502020202020204" pitchFamily="34" charset="0"/>
                <a:ea typeface="標楷體" panose="03000509000000000000" pitchFamily="65" charset="-120"/>
              </a:rPr>
            </a:br>
            <a:r>
              <a:rPr lang="zh-TW" altLang="en-US" sz="4800" b="1" dirty="0">
                <a:latin typeface="Century Gothic" panose="020B0502020202020204" pitchFamily="34" charset="0"/>
                <a:ea typeface="標楷體" panose="03000509000000000000" pitchFamily="65" charset="-120"/>
              </a:rPr>
              <a:t>教管碩班</a:t>
            </a:r>
            <a:r>
              <a:rPr lang="en-US" altLang="zh-TW" sz="4800" b="1" dirty="0">
                <a:latin typeface="Century Gothic" panose="020B0502020202020204" pitchFamily="34" charset="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latin typeface="Century Gothic" panose="020B0502020202020204" pitchFamily="34" charset="0"/>
                <a:ea typeface="標楷體" panose="03000509000000000000" pitchFamily="65" charset="-120"/>
              </a:rPr>
              <a:t>林櫻桃</a:t>
            </a:r>
            <a:endParaRPr lang="en-US" altLang="zh-TW" sz="1400" b="1" dirty="0">
              <a:latin typeface="Century Gothic" panose="020B0502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國立臺南大學教育學系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學年度研究所碩博士班新生座談會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338566">
            <a:off x="6656076" y="3676157"/>
            <a:ext cx="2429571" cy="34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4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367544" y="151695"/>
            <a:ext cx="6596944" cy="6408712"/>
            <a:chOff x="-109006" y="0"/>
            <a:chExt cx="6172258" cy="7771402"/>
          </a:xfrm>
        </p:grpSpPr>
        <p:grpSp>
          <p:nvGrpSpPr>
            <p:cNvPr id="5" name="群組 4"/>
            <p:cNvGrpSpPr/>
            <p:nvPr/>
          </p:nvGrpSpPr>
          <p:grpSpPr>
            <a:xfrm>
              <a:off x="468086" y="0"/>
              <a:ext cx="5595166" cy="7771402"/>
              <a:chOff x="0" y="0"/>
              <a:chExt cx="5595166" cy="7771402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555171" y="7195457"/>
                <a:ext cx="5039995" cy="57594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可辦理畢業離校手續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群組 7"/>
              <p:cNvGrpSpPr/>
              <p:nvPr/>
            </p:nvGrpSpPr>
            <p:grpSpPr>
              <a:xfrm>
                <a:off x="555171" y="0"/>
                <a:ext cx="5039995" cy="1779596"/>
                <a:chOff x="0" y="0"/>
                <a:chExt cx="5039995" cy="1779596"/>
              </a:xfrm>
            </p:grpSpPr>
            <p:sp>
              <p:nvSpPr>
                <p:cNvPr id="26" name="圓角矩形 25"/>
                <p:cNvSpPr/>
                <p:nvPr/>
              </p:nvSpPr>
              <p:spPr>
                <a:xfrm>
                  <a:off x="0" y="0"/>
                  <a:ext cx="5039995" cy="1529226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457200" indent="-228600"/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通過計畫口試</a:t>
                  </a:r>
                  <a:r>
                    <a:rPr lang="en-US" altLang="zh-TW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(proposal)</a:t>
                  </a:r>
                  <a:endParaRPr lang="zh-TW" sz="16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4572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即將修畢全部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畢業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32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學分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含當學期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4572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旁聽碩班論文口試至少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次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4572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4.</a:t>
                  </a:r>
                  <a:r>
                    <a:rPr lang="zh-TW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通過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「學術倫理教育」，並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繳交修課證明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" name="直線單箭頭接點 26"/>
                <p:cNvCxnSpPr>
                  <a:stCxn id="26" idx="2"/>
                </p:cNvCxnSpPr>
                <p:nvPr/>
              </p:nvCxnSpPr>
              <p:spPr>
                <a:xfrm flipH="1">
                  <a:off x="2514600" y="1529226"/>
                  <a:ext cx="5398" cy="25037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群組 8"/>
              <p:cNvGrpSpPr/>
              <p:nvPr/>
            </p:nvGrpSpPr>
            <p:grpSpPr>
              <a:xfrm>
                <a:off x="555171" y="1779597"/>
                <a:ext cx="5039995" cy="1636703"/>
                <a:chOff x="0" y="-114517"/>
                <a:chExt cx="5039995" cy="1636703"/>
              </a:xfrm>
            </p:grpSpPr>
            <p:sp>
              <p:nvSpPr>
                <p:cNvPr id="24" name="圓角矩形 23"/>
                <p:cNvSpPr/>
                <p:nvPr/>
              </p:nvSpPr>
              <p:spPr>
                <a:xfrm>
                  <a:off x="0" y="-114517"/>
                  <a:ext cx="5039995" cy="1409917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228600" algn="ctr">
                    <a:spcAft>
                      <a:spcPts val="0"/>
                    </a:spcAft>
                  </a:pPr>
                  <a:r>
                    <a:rPr lang="zh-TW" sz="1800" b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最</a:t>
                  </a:r>
                  <a:r>
                    <a:rPr lang="zh-TW" altLang="en-US" sz="1800" b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遲</a:t>
                  </a:r>
                  <a:r>
                    <a:rPr lang="zh-TW" altLang="en-US" sz="1800" b="1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應</a:t>
                  </a:r>
                  <a:r>
                    <a:rPr lang="zh-TW" sz="1800" b="1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於口試前一個月提出申請</a:t>
                  </a:r>
                  <a:r>
                    <a:rPr lang="zh-TW" sz="1800" b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資料：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申請表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 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歷年成績單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正本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學習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歷程紀錄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endPara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4.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學術倫理教育修課證明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5" name="直線單箭頭接點 24"/>
                <p:cNvCxnSpPr/>
                <p:nvPr/>
              </p:nvCxnSpPr>
              <p:spPr>
                <a:xfrm flipH="1">
                  <a:off x="2514600" y="1306286"/>
                  <a:ext cx="0" cy="2159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群組 9"/>
              <p:cNvGrpSpPr/>
              <p:nvPr/>
            </p:nvGrpSpPr>
            <p:grpSpPr>
              <a:xfrm>
                <a:off x="555171" y="3439885"/>
                <a:ext cx="5039995" cy="1620157"/>
                <a:chOff x="0" y="-1"/>
                <a:chExt cx="5039995" cy="1620157"/>
              </a:xfrm>
            </p:grpSpPr>
            <p:sp>
              <p:nvSpPr>
                <p:cNvPr id="22" name="圓角矩形 21"/>
                <p:cNvSpPr/>
                <p:nvPr/>
              </p:nvSpPr>
              <p:spPr>
                <a:xfrm>
                  <a:off x="0" y="-1"/>
                  <a:ext cx="5039995" cy="1369786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1.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自行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聯繫口委約口試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日期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&amp;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時間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向系辦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登記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借用口試教室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3.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盡速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上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系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網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頁做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口試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登錄</a:t>
                  </a:r>
                  <a:endPara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4.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須於</a:t>
                  </a:r>
                  <a:r>
                    <a:rPr lang="zh-TW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口試</a:t>
                  </a:r>
                  <a:r>
                    <a:rPr lang="en-US" altLang="zh-TW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7</a:t>
                  </a:r>
                  <a:r>
                    <a:rPr lang="zh-TW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天前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交論文比對結果至系辦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3" name="直線單箭頭接點 22"/>
                <p:cNvCxnSpPr>
                  <a:stCxn id="22" idx="2"/>
                  <a:endCxn id="20" idx="0"/>
                </p:cNvCxnSpPr>
                <p:nvPr/>
              </p:nvCxnSpPr>
              <p:spPr>
                <a:xfrm>
                  <a:off x="2519998" y="1369785"/>
                  <a:ext cx="0" cy="250371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群組 10"/>
              <p:cNvGrpSpPr/>
              <p:nvPr/>
            </p:nvGrpSpPr>
            <p:grpSpPr>
              <a:xfrm>
                <a:off x="555171" y="5060041"/>
                <a:ext cx="5039995" cy="1295402"/>
                <a:chOff x="0" y="226784"/>
                <a:chExt cx="5039995" cy="1295402"/>
              </a:xfrm>
            </p:grpSpPr>
            <p:sp>
              <p:nvSpPr>
                <p:cNvPr id="20" name="圓角矩形 19"/>
                <p:cNvSpPr/>
                <p:nvPr/>
              </p:nvSpPr>
              <p:spPr>
                <a:xfrm>
                  <a:off x="0" y="226784"/>
                  <a:ext cx="5039995" cy="1068615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2000" b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口試當天：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借教室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Key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或錄音筆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備齊相關表單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含論文審定書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H="1">
                  <a:off x="2514600" y="1306286"/>
                  <a:ext cx="0" cy="2159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群組 11"/>
              <p:cNvGrpSpPr/>
              <p:nvPr/>
            </p:nvGrpSpPr>
            <p:grpSpPr>
              <a:xfrm>
                <a:off x="555171" y="6368143"/>
                <a:ext cx="5039995" cy="803729"/>
                <a:chOff x="0" y="0"/>
                <a:chExt cx="5039995" cy="803729"/>
              </a:xfrm>
            </p:grpSpPr>
            <p:sp>
              <p:nvSpPr>
                <p:cNvPr id="18" name="圓角矩形 17"/>
                <p:cNvSpPr/>
                <p:nvPr/>
              </p:nvSpPr>
              <p:spPr>
                <a:xfrm>
                  <a:off x="0" y="0"/>
                  <a:ext cx="5039995" cy="575310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通過論文口試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(final)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直線單箭頭接點 18"/>
                <p:cNvCxnSpPr/>
                <p:nvPr/>
              </p:nvCxnSpPr>
              <p:spPr>
                <a:xfrm flipH="1">
                  <a:off x="2514600" y="587829"/>
                  <a:ext cx="0" cy="21590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群組 12"/>
              <p:cNvGrpSpPr/>
              <p:nvPr/>
            </p:nvGrpSpPr>
            <p:grpSpPr>
              <a:xfrm>
                <a:off x="0" y="2373086"/>
                <a:ext cx="3005655" cy="3880789"/>
                <a:chOff x="-5471" y="0"/>
                <a:chExt cx="3007369" cy="4235740"/>
              </a:xfrm>
            </p:grpSpPr>
            <p:cxnSp>
              <p:nvCxnSpPr>
                <p:cNvPr id="14" name="直線接點 13"/>
                <p:cNvCxnSpPr/>
                <p:nvPr/>
              </p:nvCxnSpPr>
              <p:spPr>
                <a:xfrm flipH="1">
                  <a:off x="-5470" y="4228773"/>
                  <a:ext cx="3007368" cy="6967"/>
                </a:xfrm>
                <a:prstGeom prst="line">
                  <a:avLst/>
                </a:prstGeom>
                <a:ln w="28575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>
                <a:xfrm flipH="1">
                  <a:off x="0" y="86813"/>
                  <a:ext cx="522515" cy="0"/>
                </a:xfrm>
                <a:prstGeom prst="line">
                  <a:avLst/>
                </a:prstGeom>
                <a:ln w="28575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/>
                <p:nvPr/>
              </p:nvCxnSpPr>
              <p:spPr>
                <a:xfrm flipH="1">
                  <a:off x="-5471" y="86667"/>
                  <a:ext cx="5413" cy="4145335"/>
                </a:xfrm>
                <a:prstGeom prst="line">
                  <a:avLst/>
                </a:prstGeom>
                <a:ln w="28575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等腰三角形 16"/>
                <p:cNvSpPr/>
                <p:nvPr/>
              </p:nvSpPr>
              <p:spPr>
                <a:xfrm rot="5400000">
                  <a:off x="326572" y="-11159"/>
                  <a:ext cx="184512" cy="206829"/>
                </a:xfrm>
                <a:prstGeom prst="triangl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文字方塊 2"/>
            <p:cNvSpPr txBox="1">
              <a:spLocks noChangeArrowheads="1"/>
            </p:cNvSpPr>
            <p:nvPr/>
          </p:nvSpPr>
          <p:spPr bwMode="auto">
            <a:xfrm>
              <a:off x="-109006" y="3704040"/>
              <a:ext cx="619286" cy="619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NO</a:t>
              </a:r>
              <a:endParaRPr lang="zh-TW" sz="1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200" b="1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未通過</a:t>
              </a:r>
              <a:endParaRPr lang="en-US" altLang="zh-TW" sz="12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en-US" altLang="zh-TW" sz="1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依相關規定辦理</a:t>
              </a:r>
              <a:r>
                <a:rPr lang="en-US" altLang="zh-TW" sz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得於</a:t>
              </a:r>
              <a:endParaRPr lang="en-US" altLang="zh-TW" sz="1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TW" altLang="en-US" sz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次學期申請重考</a:t>
              </a:r>
              <a:r>
                <a:rPr lang="en-US" altLang="zh-TW" sz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</a:t>
              </a:r>
              <a:r>
                <a:rPr lang="zh-TW" altLang="en-US" sz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次</a:t>
              </a:r>
              <a:r>
                <a:rPr lang="en-US" altLang="zh-TW" sz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sz="1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2" name="資料庫圖表 51"/>
          <p:cNvGraphicFramePr/>
          <p:nvPr>
            <p:extLst>
              <p:ext uri="{D42A27DB-BD31-4B8C-83A1-F6EECF244321}">
                <p14:modId xmlns:p14="http://schemas.microsoft.com/office/powerpoint/2010/main" val="3132247356"/>
              </p:ext>
            </p:extLst>
          </p:nvPr>
        </p:nvGraphicFramePr>
        <p:xfrm>
          <a:off x="262002" y="205335"/>
          <a:ext cx="2307630" cy="243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122795" y="5421558"/>
            <a:ext cx="31651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備註：請留意</a:t>
            </a:r>
            <a:b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若未能於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口試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天前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交論文比對結果，系辦將通知指導教授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取消辦理口試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口試申請時間，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每個月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截止。</a:t>
            </a:r>
            <a:endParaRPr lang="en-US" altLang="zh-TW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須於口試前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週上網登錄口試資訊。</a:t>
            </a:r>
          </a:p>
        </p:txBody>
      </p:sp>
    </p:spTree>
    <p:extLst>
      <p:ext uri="{BB962C8B-B14F-4D97-AF65-F5344CB8AC3E}">
        <p14:creationId xmlns:p14="http://schemas.microsoft.com/office/powerpoint/2010/main" val="314977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851849841"/>
              </p:ext>
            </p:extLst>
          </p:nvPr>
        </p:nvGraphicFramePr>
        <p:xfrm>
          <a:off x="827584" y="795160"/>
          <a:ext cx="804031" cy="538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932971" y="150133"/>
            <a:ext cx="6887497" cy="6550006"/>
            <a:chOff x="-444892" y="0"/>
            <a:chExt cx="7110690" cy="8177168"/>
          </a:xfrm>
        </p:grpSpPr>
        <p:sp>
          <p:nvSpPr>
            <p:cNvPr id="6" name="文字方塊 2"/>
            <p:cNvSpPr txBox="1">
              <a:spLocks noChangeArrowheads="1"/>
            </p:cNvSpPr>
            <p:nvPr/>
          </p:nvSpPr>
          <p:spPr bwMode="auto">
            <a:xfrm>
              <a:off x="-444892" y="7293428"/>
              <a:ext cx="7110690" cy="8837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TW" sz="13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※</a:t>
              </a:r>
              <a:r>
                <a:rPr lang="zh-TW" altLang="en-US" sz="13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備</a:t>
              </a:r>
              <a:r>
                <a:rPr lang="zh-TW" sz="13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註：</a:t>
              </a:r>
            </a:p>
            <a:p>
              <a:pPr marL="28575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sz="13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資格考兩考科之成績均以</a:t>
              </a:r>
              <a:r>
                <a:rPr lang="en-US" sz="13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70</a:t>
              </a:r>
              <a:r>
                <a:rPr lang="zh-TW" sz="13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分為及格標準，未達及格標準之科目，得於次學期申請重考</a:t>
              </a:r>
              <a:r>
                <a:rPr lang="zh-TW" altLang="en-US" sz="13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。</a:t>
              </a:r>
              <a:endParaRPr lang="en-US" altLang="zh-TW" sz="13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  <a:p>
              <a:pPr marL="28575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TW" sz="1400" b="1" dirty="0">
                  <a:solidFill>
                    <a:srgbClr val="0000FF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(</a:t>
              </a:r>
              <a:r>
                <a:rPr lang="zh-TW" altLang="zh-TW" sz="1400" b="1" dirty="0">
                  <a:solidFill>
                    <a:srgbClr val="0000FF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其中一科</a:t>
              </a:r>
              <a:r>
                <a:rPr lang="en-US" altLang="zh-TW" sz="1400" b="1" dirty="0">
                  <a:solidFill>
                    <a:srgbClr val="0000FF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)</a:t>
              </a:r>
              <a:r>
                <a:rPr lang="zh-TW" sz="1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經兩次考試未達及格標準者，由本系通知教務處予以退學。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0" y="0"/>
              <a:ext cx="6096000" cy="7380605"/>
              <a:chOff x="0" y="0"/>
              <a:chExt cx="6096000" cy="7380605"/>
            </a:xfrm>
          </p:grpSpPr>
          <p:sp>
            <p:nvSpPr>
              <p:cNvPr id="8" name="文字方塊 2"/>
              <p:cNvSpPr txBox="1">
                <a:spLocks noChangeArrowheads="1"/>
              </p:cNvSpPr>
              <p:nvPr/>
            </p:nvSpPr>
            <p:spPr bwMode="auto">
              <a:xfrm>
                <a:off x="5595257" y="5545524"/>
                <a:ext cx="500743" cy="34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b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NO</a:t>
                </a:r>
                <a:endParaRPr lang="zh-TW" sz="12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群組 8"/>
              <p:cNvGrpSpPr/>
              <p:nvPr/>
            </p:nvGrpSpPr>
            <p:grpSpPr>
              <a:xfrm>
                <a:off x="0" y="0"/>
                <a:ext cx="5580380" cy="7380605"/>
                <a:chOff x="0" y="0"/>
                <a:chExt cx="5580380" cy="7380605"/>
              </a:xfrm>
            </p:grpSpPr>
            <p:sp>
              <p:nvSpPr>
                <p:cNvPr id="10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941509" y="6264695"/>
                  <a:ext cx="500742" cy="345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 b="1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YES</a:t>
                  </a:r>
                  <a:endParaRPr lang="zh-TW" sz="1200" b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" name="群組 10"/>
                <p:cNvGrpSpPr/>
                <p:nvPr/>
              </p:nvGrpSpPr>
              <p:grpSpPr>
                <a:xfrm>
                  <a:off x="0" y="0"/>
                  <a:ext cx="5580380" cy="7380605"/>
                  <a:chOff x="0" y="0"/>
                  <a:chExt cx="5580380" cy="7380605"/>
                </a:xfrm>
              </p:grpSpPr>
              <p:sp>
                <p:nvSpPr>
                  <p:cNvPr id="12" name="等腰三角形 11"/>
                  <p:cNvSpPr/>
                  <p:nvPr/>
                </p:nvSpPr>
                <p:spPr>
                  <a:xfrm flipV="1">
                    <a:off x="2950029" y="6662057"/>
                    <a:ext cx="182880" cy="121920"/>
                  </a:xfrm>
                  <a:prstGeom prst="triangl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" name="群組 12"/>
                  <p:cNvGrpSpPr/>
                  <p:nvPr/>
                </p:nvGrpSpPr>
                <p:grpSpPr>
                  <a:xfrm>
                    <a:off x="0" y="0"/>
                    <a:ext cx="5580380" cy="7380605"/>
                    <a:chOff x="0" y="0"/>
                    <a:chExt cx="5580380" cy="7380605"/>
                  </a:xfrm>
                </p:grpSpPr>
                <p:sp>
                  <p:nvSpPr>
                    <p:cNvPr id="14" name="文字方塊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25340" y="6217920"/>
                      <a:ext cx="495300" cy="3458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  <a:endParaRPr lang="zh-TW" sz="12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5" name="群組 14"/>
                    <p:cNvGrpSpPr/>
                    <p:nvPr/>
                  </p:nvGrpSpPr>
                  <p:grpSpPr>
                    <a:xfrm>
                      <a:off x="0" y="0"/>
                      <a:ext cx="5580380" cy="7380605"/>
                      <a:chOff x="0" y="0"/>
                      <a:chExt cx="5580380" cy="7380605"/>
                    </a:xfrm>
                  </p:grpSpPr>
                  <p:sp>
                    <p:nvSpPr>
                      <p:cNvPr id="16" name="文字方塊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5545524"/>
                        <a:ext cx="495300" cy="345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 b="1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a:t>NO</a:t>
                        </a:r>
                        <a:endPara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7" name="群組 16"/>
                      <p:cNvGrpSpPr/>
                      <p:nvPr/>
                    </p:nvGrpSpPr>
                    <p:grpSpPr>
                      <a:xfrm>
                        <a:off x="502920" y="0"/>
                        <a:ext cx="5077460" cy="7380605"/>
                        <a:chOff x="0" y="0"/>
                        <a:chExt cx="5077460" cy="7380605"/>
                      </a:xfrm>
                    </p:grpSpPr>
                    <p:sp>
                      <p:nvSpPr>
                        <p:cNvPr id="18" name="圓角矩形 17"/>
                        <p:cNvSpPr/>
                        <p:nvPr/>
                      </p:nvSpPr>
                      <p:spPr>
                        <a:xfrm>
                          <a:off x="1097280" y="0"/>
                          <a:ext cx="2879725" cy="575945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修畢</a:t>
                          </a: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18</a:t>
                          </a: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學分</a:t>
                          </a:r>
                          <a:r>
                            <a:rPr lang="en-US" alt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TW" alt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含</a:t>
                          </a:r>
                          <a:r>
                            <a:rPr lang="en-US" alt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以上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9" name="圓角矩形 18"/>
                        <p:cNvSpPr/>
                        <p:nvPr/>
                      </p:nvSpPr>
                      <p:spPr>
                        <a:xfrm>
                          <a:off x="1097280" y="998220"/>
                          <a:ext cx="2879725" cy="845820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開學</a:t>
                          </a:r>
                          <a:r>
                            <a:rPr lang="zh-TW" altLang="zh-TW" sz="1400" b="1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後</a:t>
                          </a:r>
                          <a:r>
                            <a:rPr lang="zh-TW" sz="14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一個月內</a:t>
                          </a:r>
                          <a:r>
                            <a:rPr lang="zh-TW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提出申請資料：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申請表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歷年成績單</a:t>
                          </a:r>
                          <a:r>
                            <a:rPr lang="zh-TW" alt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正本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0" name="圓角矩形 19"/>
                        <p:cNvSpPr/>
                        <p:nvPr/>
                      </p:nvSpPr>
                      <p:spPr>
                        <a:xfrm>
                          <a:off x="0" y="2369820"/>
                          <a:ext cx="1907540" cy="575945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必考科</a:t>
                          </a:r>
                          <a:endParaRPr lang="zh-TW" sz="110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1" name="圓角矩形 20"/>
                        <p:cNvSpPr/>
                        <p:nvPr/>
                      </p:nvSpPr>
                      <p:spPr>
                        <a:xfrm>
                          <a:off x="3169920" y="2369820"/>
                          <a:ext cx="1907540" cy="575945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選考科</a:t>
                          </a:r>
                          <a:endParaRPr lang="en-US" altLang="zh-TW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TW" alt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另有抵免方式</a:t>
                          </a:r>
                          <a:r>
                            <a:rPr lang="en-US" altLang="zh-TW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" name="圓角矩形 21"/>
                        <p:cNvSpPr/>
                        <p:nvPr/>
                      </p:nvSpPr>
                      <p:spPr>
                        <a:xfrm>
                          <a:off x="0" y="3154680"/>
                          <a:ext cx="1907540" cy="2159635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《教管博班》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組織理論與行為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《課程博班》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教育學方法論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《測統博班》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教育統計學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3" name="圓角矩形 22"/>
                        <p:cNvSpPr/>
                        <p:nvPr/>
                      </p:nvSpPr>
                      <p:spPr>
                        <a:xfrm>
                          <a:off x="3169920" y="3154680"/>
                          <a:ext cx="1907540" cy="2159635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命題範圍依研究生研究領域為主，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科目名稱另訂之。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4" name="圓角矩形 23"/>
                        <p:cNvSpPr/>
                        <p:nvPr/>
                      </p:nvSpPr>
                      <p:spPr>
                        <a:xfrm>
                          <a:off x="0" y="5547360"/>
                          <a:ext cx="1907541" cy="575946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達</a:t>
                          </a: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70</a:t>
                          </a: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分及格標準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5" name="圓角矩形 24"/>
                        <p:cNvSpPr/>
                        <p:nvPr/>
                      </p:nvSpPr>
                      <p:spPr>
                        <a:xfrm>
                          <a:off x="3169920" y="5547360"/>
                          <a:ext cx="1907540" cy="575945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達</a:t>
                          </a: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70</a:t>
                          </a: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分</a:t>
                          </a:r>
                          <a:r>
                            <a:rPr lang="zh-TW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及格</a:t>
                          </a: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標準</a:t>
                          </a:r>
                          <a:endParaRPr lang="zh-TW" sz="12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6" name="圓角矩形 25"/>
                        <p:cNvSpPr/>
                        <p:nvPr/>
                      </p:nvSpPr>
                      <p:spPr>
                        <a:xfrm>
                          <a:off x="1097280" y="6804660"/>
                          <a:ext cx="2879725" cy="575945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可提出計畫口試</a:t>
                          </a:r>
                          <a:r>
                            <a:rPr lang="en-US" altLang="zh-TW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(proposal)</a:t>
                          </a:r>
                          <a:endParaRPr lang="zh-TW" sz="1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27" name="群組 26"/>
                        <p:cNvGrpSpPr/>
                        <p:nvPr/>
                      </p:nvGrpSpPr>
                      <p:grpSpPr>
                        <a:xfrm>
                          <a:off x="944880" y="1844040"/>
                          <a:ext cx="3208020" cy="544980"/>
                          <a:chOff x="0" y="0"/>
                          <a:chExt cx="3208020" cy="544980"/>
                        </a:xfrm>
                      </p:grpSpPr>
                      <p:cxnSp>
                        <p:nvCxnSpPr>
                          <p:cNvPr id="42" name="直線接點 41"/>
                          <p:cNvCxnSpPr/>
                          <p:nvPr/>
                        </p:nvCxnSpPr>
                        <p:spPr>
                          <a:xfrm>
                            <a:off x="1615440" y="0"/>
                            <a:ext cx="0" cy="21590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直線接點 42"/>
                          <p:cNvCxnSpPr/>
                          <p:nvPr/>
                        </p:nvCxnSpPr>
                        <p:spPr>
                          <a:xfrm>
                            <a:off x="0" y="228600"/>
                            <a:ext cx="320802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直線接點 43"/>
                          <p:cNvCxnSpPr/>
                          <p:nvPr/>
                        </p:nvCxnSpPr>
                        <p:spPr>
                          <a:xfrm>
                            <a:off x="7620" y="220980"/>
                            <a:ext cx="0" cy="32400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直線接點 44"/>
                          <p:cNvCxnSpPr/>
                          <p:nvPr/>
                        </p:nvCxnSpPr>
                        <p:spPr>
                          <a:xfrm>
                            <a:off x="3200400" y="213360"/>
                            <a:ext cx="0" cy="32385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8" name="群組 27"/>
                        <p:cNvGrpSpPr/>
                        <p:nvPr/>
                      </p:nvGrpSpPr>
                      <p:grpSpPr>
                        <a:xfrm>
                          <a:off x="2461260" y="579120"/>
                          <a:ext cx="182880" cy="422275"/>
                          <a:chOff x="0" y="0"/>
                          <a:chExt cx="182880" cy="422275"/>
                        </a:xfrm>
                      </p:grpSpPr>
                      <p:cxnSp>
                        <p:nvCxnSpPr>
                          <p:cNvPr id="40" name="直線接點 39"/>
                          <p:cNvCxnSpPr/>
                          <p:nvPr/>
                        </p:nvCxnSpPr>
                        <p:spPr>
                          <a:xfrm>
                            <a:off x="91440" y="0"/>
                            <a:ext cx="0" cy="42227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1" name="等腰三角形 40"/>
                          <p:cNvSpPr/>
                          <p:nvPr/>
                        </p:nvSpPr>
                        <p:spPr>
                          <a:xfrm flipV="1">
                            <a:off x="0" y="274320"/>
                            <a:ext cx="182880" cy="121920"/>
                          </a:xfrm>
                          <a:prstGeom prst="triangle">
                            <a:avLst/>
                          </a:prstGeom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n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zh-TW" altLang="en-US" dirty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9" name="直線接點 28"/>
                        <p:cNvCxnSpPr/>
                        <p:nvPr/>
                      </p:nvCxnSpPr>
                      <p:spPr>
                        <a:xfrm>
                          <a:off x="944880" y="2941320"/>
                          <a:ext cx="0" cy="21600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直線接點 29"/>
                        <p:cNvCxnSpPr/>
                        <p:nvPr/>
                      </p:nvCxnSpPr>
                      <p:spPr>
                        <a:xfrm>
                          <a:off x="4145280" y="2941320"/>
                          <a:ext cx="0" cy="21590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直線接點 30"/>
                        <p:cNvCxnSpPr/>
                        <p:nvPr/>
                      </p:nvCxnSpPr>
                      <p:spPr>
                        <a:xfrm>
                          <a:off x="944880" y="5326380"/>
                          <a:ext cx="0" cy="21600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直線接點 31"/>
                        <p:cNvCxnSpPr/>
                        <p:nvPr/>
                      </p:nvCxnSpPr>
                      <p:spPr>
                        <a:xfrm>
                          <a:off x="4152900" y="5326380"/>
                          <a:ext cx="0" cy="21590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3" name="群組 32"/>
                        <p:cNvGrpSpPr/>
                        <p:nvPr/>
                      </p:nvGrpSpPr>
                      <p:grpSpPr>
                        <a:xfrm rot="10800000">
                          <a:off x="937260" y="6118858"/>
                          <a:ext cx="3208020" cy="544832"/>
                          <a:chOff x="0" y="0"/>
                          <a:chExt cx="3208020" cy="544980"/>
                        </a:xfrm>
                      </p:grpSpPr>
                      <p:cxnSp>
                        <p:nvCxnSpPr>
                          <p:cNvPr id="36" name="直線接點 35"/>
                          <p:cNvCxnSpPr/>
                          <p:nvPr/>
                        </p:nvCxnSpPr>
                        <p:spPr>
                          <a:xfrm>
                            <a:off x="1615440" y="0"/>
                            <a:ext cx="0" cy="215901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7" name="直線接點 36"/>
                          <p:cNvCxnSpPr/>
                          <p:nvPr/>
                        </p:nvCxnSpPr>
                        <p:spPr>
                          <a:xfrm flipV="1">
                            <a:off x="0" y="228600"/>
                            <a:ext cx="320802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直線接點 37"/>
                          <p:cNvCxnSpPr/>
                          <p:nvPr/>
                        </p:nvCxnSpPr>
                        <p:spPr>
                          <a:xfrm>
                            <a:off x="7620" y="220980"/>
                            <a:ext cx="0" cy="32400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直線接點 38"/>
                          <p:cNvCxnSpPr/>
                          <p:nvPr/>
                        </p:nvCxnSpPr>
                        <p:spPr>
                          <a:xfrm>
                            <a:off x="3200400" y="213360"/>
                            <a:ext cx="0" cy="32385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34" name="肘形接點 33"/>
                        <p:cNvCxnSpPr/>
                        <p:nvPr/>
                      </p:nvCxnSpPr>
                      <p:spPr>
                        <a:xfrm flipV="1">
                          <a:off x="7620" y="1356360"/>
                          <a:ext cx="1059180" cy="4495800"/>
                        </a:xfrm>
                        <a:prstGeom prst="bentConnector3">
                          <a:avLst>
                            <a:gd name="adj1" fmla="val -47122"/>
                          </a:avLst>
                        </a:prstGeom>
                        <a:ln w="19050">
                          <a:solidFill>
                            <a:schemeClr val="accent6"/>
                          </a:solidFill>
                          <a:prstDash val="sysDot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肘形接點 34"/>
                        <p:cNvCxnSpPr/>
                        <p:nvPr/>
                      </p:nvCxnSpPr>
                      <p:spPr>
                        <a:xfrm flipH="1" flipV="1">
                          <a:off x="4015739" y="1356360"/>
                          <a:ext cx="1059180" cy="4495800"/>
                        </a:xfrm>
                        <a:prstGeom prst="bentConnector3">
                          <a:avLst>
                            <a:gd name="adj1" fmla="val -47122"/>
                          </a:avLst>
                        </a:prstGeom>
                        <a:ln w="19050">
                          <a:solidFill>
                            <a:schemeClr val="accent6"/>
                          </a:solidFill>
                          <a:prstDash val="sysDot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95751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51442189"/>
              </p:ext>
            </p:extLst>
          </p:nvPr>
        </p:nvGraphicFramePr>
        <p:xfrm>
          <a:off x="558279" y="295083"/>
          <a:ext cx="2128810" cy="234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059832" y="193680"/>
            <a:ext cx="5904656" cy="6331664"/>
            <a:chOff x="430521" y="0"/>
            <a:chExt cx="5016418" cy="7902484"/>
          </a:xfrm>
        </p:grpSpPr>
        <p:sp>
          <p:nvSpPr>
            <p:cNvPr id="6" name="圓角矩形 5"/>
            <p:cNvSpPr/>
            <p:nvPr/>
          </p:nvSpPr>
          <p:spPr>
            <a:xfrm>
              <a:off x="1023257" y="7075714"/>
              <a:ext cx="4391025" cy="8267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取得博士候選人資格</a:t>
              </a:r>
              <a:endParaRPr lang="zh-TW" sz="1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可提出論文口試</a:t>
              </a:r>
              <a:r>
                <a:rPr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(final)</a:t>
              </a:r>
              <a:endParaRPr lang="zh-TW" sz="1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1055914" y="0"/>
              <a:ext cx="4391025" cy="1456871"/>
              <a:chOff x="0" y="0"/>
              <a:chExt cx="4391025" cy="1456871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0" y="0"/>
                <a:ext cx="4391025" cy="11512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修畢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18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學分且通過資格考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參加學術研討會至少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24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小時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旁聽博班計畫口試至少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次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7"/>
                  </a:rPr>
                  <a:t>(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7"/>
                  </a:rPr>
                  <a:t>系網頁</a:t>
                </a:r>
                <a:r>
                  <a:rPr lang="en-US" altLang="zh-TW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7"/>
                  </a:rPr>
                  <a:t>/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7"/>
                  </a:rPr>
                  <a:t>口試公告</a:t>
                </a:r>
                <a:r>
                  <a:rPr lang="en-US" altLang="zh-TW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7"/>
                  </a:rPr>
                  <a:t>)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H="1">
                <a:off x="2188029" y="1164771"/>
                <a:ext cx="0" cy="29210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群組 7"/>
            <p:cNvGrpSpPr/>
            <p:nvPr/>
          </p:nvGrpSpPr>
          <p:grpSpPr>
            <a:xfrm>
              <a:off x="1055914" y="1458685"/>
              <a:ext cx="4391025" cy="1456872"/>
              <a:chOff x="0" y="0"/>
              <a:chExt cx="4391025" cy="1456872"/>
            </a:xfrm>
          </p:grpSpPr>
          <p:sp>
            <p:nvSpPr>
              <p:cNvPr id="25" name="圓角矩形 24"/>
              <p:cNvSpPr/>
              <p:nvPr/>
            </p:nvSpPr>
            <p:spPr>
              <a:xfrm>
                <a:off x="0" y="0"/>
                <a:ext cx="4391025" cy="11518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28600" algn="ctr">
                  <a:spcAft>
                    <a:spcPts val="0"/>
                  </a:spcAft>
                </a:pPr>
                <a:r>
                  <a:rPr lang="zh-TW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最</a:t>
                </a:r>
                <a:r>
                  <a:rPr lang="zh-TW" altLang="en-U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遲</a:t>
                </a:r>
                <a:r>
                  <a:rPr lang="zh-TW" alt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應</a:t>
                </a:r>
                <a:r>
                  <a:rPr lang="zh-TW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於口試前一個月提出申請</a:t>
                </a:r>
                <a:r>
                  <a:rPr lang="zh-TW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資料：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申請表 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歷年成績單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正本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3.</a:t>
                </a:r>
                <a:r>
                  <a:rPr lang="zh-TW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學習</a:t>
                </a:r>
                <a:r>
                  <a:rPr lang="zh-TW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歷程紀錄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H="1">
                <a:off x="2188029" y="1164772"/>
                <a:ext cx="0" cy="29210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8"/>
            <p:cNvGrpSpPr/>
            <p:nvPr/>
          </p:nvGrpSpPr>
          <p:grpSpPr>
            <a:xfrm>
              <a:off x="1055914" y="2928257"/>
              <a:ext cx="4391025" cy="1455601"/>
              <a:chOff x="0" y="0"/>
              <a:chExt cx="4391025" cy="1455601"/>
            </a:xfrm>
          </p:grpSpPr>
          <p:sp>
            <p:nvSpPr>
              <p:cNvPr id="23" name="圓角矩形 22"/>
              <p:cNvSpPr/>
              <p:nvPr/>
            </p:nvSpPr>
            <p:spPr>
              <a:xfrm>
                <a:off x="0" y="0"/>
                <a:ext cx="4391025" cy="11645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自行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聯繫口委約口試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日期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&amp;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時間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向系辦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登記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借用口試教室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533400" indent="-228600"/>
                <a:r>
                  <a:rPr lang="en-US" altLang="zh-TW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</a:t>
                </a:r>
                <a:r>
                  <a:rPr lang="zh-TW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最慢於口試</a:t>
                </a:r>
                <a:r>
                  <a:rPr lang="zh-TW" alt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前</a:t>
                </a:r>
                <a:r>
                  <a:rPr lang="zh-TW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二</a:t>
                </a:r>
                <a:r>
                  <a:rPr lang="zh-TW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週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到系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網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頁做口試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登錄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線單箭頭接點 23"/>
              <p:cNvCxnSpPr/>
              <p:nvPr/>
            </p:nvCxnSpPr>
            <p:spPr>
              <a:xfrm>
                <a:off x="2188029" y="1164771"/>
                <a:ext cx="0" cy="29083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群組 9"/>
            <p:cNvGrpSpPr/>
            <p:nvPr/>
          </p:nvGrpSpPr>
          <p:grpSpPr>
            <a:xfrm>
              <a:off x="1023257" y="4397828"/>
              <a:ext cx="4391025" cy="1793422"/>
              <a:chOff x="0" y="0"/>
              <a:chExt cx="4391025" cy="1793422"/>
            </a:xfrm>
          </p:grpSpPr>
          <p:sp>
            <p:nvSpPr>
              <p:cNvPr id="21" name="圓角矩形 20"/>
              <p:cNvSpPr/>
              <p:nvPr/>
            </p:nvSpPr>
            <p:spPr>
              <a:xfrm>
                <a:off x="0" y="0"/>
                <a:ext cx="4391025" cy="147510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口試當天：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10668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領取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校外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口試委員聘書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10668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借教室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Key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或錄音筆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10668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</a:t>
                </a:r>
                <a:r>
                  <a:rPr lang="zh-TW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備齊相關表</a:t>
                </a:r>
                <a:r>
                  <a:rPr lang="zh-TW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單</a:t>
                </a:r>
                <a:r>
                  <a: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至系網頁</a:t>
                </a:r>
                <a:r>
                  <a: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/</a:t>
                </a:r>
                <a:r>
                  <a:rPr lang="zh-TW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常用表單下載</a:t>
                </a:r>
                <a:r>
                  <a: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altLang="zh-TW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H="1">
                <a:off x="2188028" y="1469572"/>
                <a:ext cx="0" cy="32385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群組 10"/>
            <p:cNvGrpSpPr/>
            <p:nvPr/>
          </p:nvGrpSpPr>
          <p:grpSpPr>
            <a:xfrm>
              <a:off x="1023257" y="6183085"/>
              <a:ext cx="4391025" cy="880564"/>
              <a:chOff x="0" y="0"/>
              <a:chExt cx="4391025" cy="880564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0" y="0"/>
                <a:ext cx="4391025" cy="57531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通過計畫口試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(proposal)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直線單箭頭接點 19"/>
              <p:cNvCxnSpPr/>
              <p:nvPr/>
            </p:nvCxnSpPr>
            <p:spPr>
              <a:xfrm flipH="1">
                <a:off x="2188028" y="587829"/>
                <a:ext cx="0" cy="292735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群組 11"/>
            <p:cNvGrpSpPr/>
            <p:nvPr/>
          </p:nvGrpSpPr>
          <p:grpSpPr>
            <a:xfrm>
              <a:off x="430521" y="1937657"/>
              <a:ext cx="2759102" cy="4082640"/>
              <a:chOff x="430521" y="0"/>
              <a:chExt cx="2759102" cy="4082640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473647" y="0"/>
                <a:ext cx="2715976" cy="4082640"/>
                <a:chOff x="-21690" y="0"/>
                <a:chExt cx="2717525" cy="4224234"/>
              </a:xfrm>
            </p:grpSpPr>
            <p:cxnSp>
              <p:nvCxnSpPr>
                <p:cNvPr id="15" name="直線接點 14"/>
                <p:cNvCxnSpPr/>
                <p:nvPr/>
              </p:nvCxnSpPr>
              <p:spPr>
                <a:xfrm flipH="1" flipV="1">
                  <a:off x="-21690" y="4218921"/>
                  <a:ext cx="2717525" cy="177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/>
                <p:nvPr/>
              </p:nvCxnSpPr>
              <p:spPr>
                <a:xfrm flipH="1">
                  <a:off x="48191" y="86813"/>
                  <a:ext cx="522515" cy="0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接點 16"/>
                <p:cNvCxnSpPr/>
                <p:nvPr/>
              </p:nvCxnSpPr>
              <p:spPr>
                <a:xfrm flipH="1">
                  <a:off x="-21690" y="86667"/>
                  <a:ext cx="5413" cy="4137567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等腰三角形 17"/>
                <p:cNvSpPr/>
                <p:nvPr/>
              </p:nvSpPr>
              <p:spPr>
                <a:xfrm rot="5400000">
                  <a:off x="326572" y="-11159"/>
                  <a:ext cx="184512" cy="206829"/>
                </a:xfrm>
                <a:prstGeom prst="triangl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430521" y="3461784"/>
                <a:ext cx="556808" cy="535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NO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zh-TW" sz="1200" b="1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未通</a:t>
                </a:r>
                <a:r>
                  <a:rPr lang="zh-TW" altLang="en-US" sz="1200" b="1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過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31203D4-0392-4E83-866E-F442A8980250}"/>
              </a:ext>
            </a:extLst>
          </p:cNvPr>
          <p:cNvSpPr txBox="1"/>
          <p:nvPr/>
        </p:nvSpPr>
        <p:spPr>
          <a:xfrm>
            <a:off x="172556" y="5420136"/>
            <a:ext cx="326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※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備註：請留意時間點</a:t>
            </a:r>
            <a:endParaRPr lang="en-US" altLang="zh-TW" sz="1600" dirty="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1.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口試申請時間，</a:t>
            </a:r>
            <a:r>
              <a:rPr lang="zh-TW" altLang="en-US" sz="16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每個月</a:t>
            </a:r>
            <a:r>
              <a:rPr lang="en-US" altLang="zh-TW" sz="16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15</a:t>
            </a:r>
            <a:r>
              <a:rPr lang="zh-TW" altLang="en-US" sz="16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號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截止。</a:t>
            </a:r>
            <a:endParaRPr lang="en-US" altLang="zh-TW" sz="1600" dirty="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2.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須於口試前</a:t>
            </a:r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週上網登錄口試，  </a:t>
            </a:r>
            <a:b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    才能製作口委聘書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cs typeface="Times New Roman" panose="02020603050405020304" pitchFamily="18" charset="0"/>
              </a:rPr>
              <a:t>。</a:t>
            </a:r>
            <a:endParaRPr lang="zh-TW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3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247108627"/>
              </p:ext>
            </p:extLst>
          </p:nvPr>
        </p:nvGraphicFramePr>
        <p:xfrm>
          <a:off x="335002" y="-83148"/>
          <a:ext cx="1946597" cy="306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226141" y="138887"/>
            <a:ext cx="6666339" cy="6456581"/>
            <a:chOff x="-120033" y="-115933"/>
            <a:chExt cx="6183285" cy="7887335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6" name="群組 5"/>
            <p:cNvGrpSpPr/>
            <p:nvPr/>
          </p:nvGrpSpPr>
          <p:grpSpPr>
            <a:xfrm>
              <a:off x="440856" y="-115933"/>
              <a:ext cx="5622396" cy="7887335"/>
              <a:chOff x="-27230" y="-115933"/>
              <a:chExt cx="5622396" cy="7887335"/>
            </a:xfrm>
            <a:grpFill/>
          </p:grpSpPr>
          <p:sp>
            <p:nvSpPr>
              <p:cNvPr id="8" name="圓角矩形 7"/>
              <p:cNvSpPr/>
              <p:nvPr/>
            </p:nvSpPr>
            <p:spPr>
              <a:xfrm>
                <a:off x="555171" y="7195457"/>
                <a:ext cx="5039995" cy="575945"/>
              </a:xfrm>
              <a:prstGeom prst="round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可辦理畢業離校手續</a:t>
                </a:r>
                <a:endParaRPr lang="zh-TW" sz="110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群組 8"/>
              <p:cNvGrpSpPr/>
              <p:nvPr/>
            </p:nvGrpSpPr>
            <p:grpSpPr>
              <a:xfrm>
                <a:off x="549773" y="-115933"/>
                <a:ext cx="5039995" cy="1732538"/>
                <a:chOff x="-5398" y="-115933"/>
                <a:chExt cx="5039995" cy="1732538"/>
              </a:xfrm>
              <a:grpFill/>
            </p:grpSpPr>
            <p:sp>
              <p:nvSpPr>
                <p:cNvPr id="27" name="圓角矩形 26"/>
                <p:cNvSpPr/>
                <p:nvPr/>
              </p:nvSpPr>
              <p:spPr>
                <a:xfrm>
                  <a:off x="-5398" y="-115933"/>
                  <a:ext cx="5039995" cy="1465912"/>
                </a:xfrm>
                <a:prstGeom prst="round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457200" indent="-228600"/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通過計畫口試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(proposal)</a:t>
                  </a:r>
                  <a:endParaRPr lang="zh-TW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4572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即將修畢全部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畢業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33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學分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含當學期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4572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旁聽博班論文口試至少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次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4572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4.</a:t>
                  </a:r>
                  <a:r>
                    <a:rPr lang="zh-TW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通過「學術倫理教育」，並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繳交修課證明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8" name="直線單箭頭接點 27"/>
                <p:cNvCxnSpPr>
                  <a:stCxn id="27" idx="2"/>
                </p:cNvCxnSpPr>
                <p:nvPr/>
              </p:nvCxnSpPr>
              <p:spPr>
                <a:xfrm>
                  <a:off x="2514600" y="1349979"/>
                  <a:ext cx="0" cy="266626"/>
                </a:xfrm>
                <a:prstGeom prst="straightConnector1">
                  <a:avLst/>
                </a:prstGeom>
                <a:grpFill/>
                <a:ln w="28575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群組 9"/>
              <p:cNvGrpSpPr/>
              <p:nvPr/>
            </p:nvGrpSpPr>
            <p:grpSpPr>
              <a:xfrm>
                <a:off x="555171" y="1627490"/>
                <a:ext cx="5039995" cy="1707030"/>
                <a:chOff x="0" y="-266624"/>
                <a:chExt cx="5039995" cy="1707030"/>
              </a:xfrm>
              <a:grpFill/>
            </p:grpSpPr>
            <p:sp>
              <p:nvSpPr>
                <p:cNvPr id="25" name="圓角矩形 24"/>
                <p:cNvSpPr/>
                <p:nvPr/>
              </p:nvSpPr>
              <p:spPr>
                <a:xfrm>
                  <a:off x="0" y="-266624"/>
                  <a:ext cx="5039995" cy="1455026"/>
                </a:xfrm>
                <a:prstGeom prst="round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228600" algn="ctr">
                    <a:spcAft>
                      <a:spcPts val="0"/>
                    </a:spcAft>
                  </a:pPr>
                  <a:r>
                    <a:rPr lang="zh-TW" sz="1800" b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最</a:t>
                  </a:r>
                  <a:r>
                    <a:rPr lang="zh-TW" altLang="en-US" sz="1800" b="1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遲應</a:t>
                  </a:r>
                  <a:r>
                    <a:rPr lang="zh-TW" sz="1800" b="1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於口試前一個月提出申請</a:t>
                  </a:r>
                  <a:r>
                    <a:rPr lang="zh-TW" sz="1800" b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資料：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申請表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歷年成績單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正本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3.</a:t>
                  </a:r>
                  <a:r>
                    <a:rPr lang="zh-TW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學習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歷程紀錄</a:t>
                  </a:r>
                  <a:br>
                    <a:rPr lang="en-US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</a:br>
                  <a:r>
                    <a:rPr lang="en-US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4.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學術倫理教育修課證明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6" name="直線單箭頭接點 25"/>
                <p:cNvCxnSpPr>
                  <a:stCxn id="25" idx="2"/>
                </p:cNvCxnSpPr>
                <p:nvPr/>
              </p:nvCxnSpPr>
              <p:spPr>
                <a:xfrm flipH="1">
                  <a:off x="2514599" y="1188402"/>
                  <a:ext cx="5399" cy="252004"/>
                </a:xfrm>
                <a:prstGeom prst="straightConnector1">
                  <a:avLst/>
                </a:prstGeom>
                <a:grpFill/>
                <a:ln w="28575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群組 10"/>
              <p:cNvGrpSpPr/>
              <p:nvPr/>
            </p:nvGrpSpPr>
            <p:grpSpPr>
              <a:xfrm>
                <a:off x="555171" y="3358107"/>
                <a:ext cx="5039995" cy="1634901"/>
                <a:chOff x="0" y="-81779"/>
                <a:chExt cx="5039995" cy="1634901"/>
              </a:xfrm>
              <a:grpFill/>
            </p:grpSpPr>
            <p:sp>
              <p:nvSpPr>
                <p:cNvPr id="23" name="圓角矩形 22"/>
                <p:cNvSpPr/>
                <p:nvPr/>
              </p:nvSpPr>
              <p:spPr>
                <a:xfrm>
                  <a:off x="0" y="-81779"/>
                  <a:ext cx="5039995" cy="1431439"/>
                </a:xfrm>
                <a:prstGeom prst="round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1.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自行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聯繫口委約口試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日期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&amp;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時間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向系辦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預約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借用口試教室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3.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盡速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上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系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網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頁做口試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登錄</a:t>
                  </a:r>
                  <a:endPara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4.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須於</a:t>
                  </a:r>
                  <a:r>
                    <a:rPr lang="zh-TW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口試</a:t>
                  </a:r>
                  <a:r>
                    <a:rPr lang="en-US" altLang="zh-TW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7</a:t>
                  </a:r>
                  <a:r>
                    <a:rPr lang="zh-TW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天前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交論文比對結果至系辦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4" name="直線單箭頭接點 23"/>
                <p:cNvCxnSpPr>
                  <a:endCxn id="21" idx="0"/>
                </p:cNvCxnSpPr>
                <p:nvPr/>
              </p:nvCxnSpPr>
              <p:spPr>
                <a:xfrm>
                  <a:off x="2514599" y="1349660"/>
                  <a:ext cx="5399" cy="203462"/>
                </a:xfrm>
                <a:prstGeom prst="straightConnector1">
                  <a:avLst/>
                </a:prstGeom>
                <a:grpFill/>
                <a:ln w="28575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群組 11"/>
              <p:cNvGrpSpPr/>
              <p:nvPr/>
            </p:nvGrpSpPr>
            <p:grpSpPr>
              <a:xfrm>
                <a:off x="555171" y="4993008"/>
                <a:ext cx="5039995" cy="1362435"/>
                <a:chOff x="0" y="159751"/>
                <a:chExt cx="5039995" cy="1362435"/>
              </a:xfrm>
              <a:grpFill/>
            </p:grpSpPr>
            <p:sp>
              <p:nvSpPr>
                <p:cNvPr id="21" name="圓角矩形 20"/>
                <p:cNvSpPr/>
                <p:nvPr/>
              </p:nvSpPr>
              <p:spPr>
                <a:xfrm>
                  <a:off x="0" y="159751"/>
                  <a:ext cx="5039995" cy="1135648"/>
                </a:xfrm>
                <a:prstGeom prst="round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2000" b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口試當天：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借教室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Key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或錄音筆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marL="1066800" indent="-228600">
                    <a:spcAft>
                      <a:spcPts val="0"/>
                    </a:spcAft>
                  </a:pPr>
                  <a:r>
                    <a:rPr lang="en-US" alt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2.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備齊相關表單</a:t>
                  </a:r>
                  <a:r>
                    <a:rPr lang="zh-TW" alt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資料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含論文審定書</a:t>
                  </a:r>
                  <a:r>
                    <a:rPr lang="en-US" sz="18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endParaRPr lang="zh-TW" sz="1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2" name="直線單箭頭接點 21"/>
                <p:cNvCxnSpPr/>
                <p:nvPr/>
              </p:nvCxnSpPr>
              <p:spPr>
                <a:xfrm flipH="1">
                  <a:off x="2514600" y="1306286"/>
                  <a:ext cx="0" cy="215900"/>
                </a:xfrm>
                <a:prstGeom prst="straightConnector1">
                  <a:avLst/>
                </a:prstGeom>
                <a:grpFill/>
                <a:ln w="28575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群組 12"/>
              <p:cNvGrpSpPr/>
              <p:nvPr/>
            </p:nvGrpSpPr>
            <p:grpSpPr>
              <a:xfrm>
                <a:off x="555171" y="6368143"/>
                <a:ext cx="5039995" cy="803729"/>
                <a:chOff x="0" y="0"/>
                <a:chExt cx="5039995" cy="803729"/>
              </a:xfrm>
              <a:grpFill/>
            </p:grpSpPr>
            <p:sp>
              <p:nvSpPr>
                <p:cNvPr id="19" name="圓角矩形 18"/>
                <p:cNvSpPr/>
                <p:nvPr/>
              </p:nvSpPr>
              <p:spPr>
                <a:xfrm>
                  <a:off x="0" y="0"/>
                  <a:ext cx="5039995" cy="575310"/>
                </a:xfrm>
                <a:prstGeom prst="round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8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通過論文口試</a:t>
                  </a:r>
                  <a:r>
                    <a:rPr lang="en-US" sz="18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(final)</a:t>
                  </a:r>
                  <a:endParaRPr lang="zh-TW" sz="110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0" name="直線單箭頭接點 19"/>
                <p:cNvCxnSpPr/>
                <p:nvPr/>
              </p:nvCxnSpPr>
              <p:spPr>
                <a:xfrm flipH="1">
                  <a:off x="2514600" y="587829"/>
                  <a:ext cx="0" cy="215900"/>
                </a:xfrm>
                <a:prstGeom prst="straightConnector1">
                  <a:avLst/>
                </a:prstGeom>
                <a:grpFill/>
                <a:ln w="28575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群組 13"/>
              <p:cNvGrpSpPr/>
              <p:nvPr/>
            </p:nvGrpSpPr>
            <p:grpSpPr>
              <a:xfrm>
                <a:off x="-27230" y="2373086"/>
                <a:ext cx="3042291" cy="3908894"/>
                <a:chOff x="-32717" y="0"/>
                <a:chExt cx="3044027" cy="4266415"/>
              </a:xfrm>
              <a:grpFill/>
            </p:grpSpPr>
            <p:cxnSp>
              <p:nvCxnSpPr>
                <p:cNvPr id="15" name="直線接點 14"/>
                <p:cNvCxnSpPr/>
                <p:nvPr/>
              </p:nvCxnSpPr>
              <p:spPr>
                <a:xfrm flipH="1">
                  <a:off x="-32717" y="4222843"/>
                  <a:ext cx="3044027" cy="43572"/>
                </a:xfrm>
                <a:prstGeom prst="line">
                  <a:avLst/>
                </a:prstGeom>
                <a:grpFill/>
                <a:ln w="28575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/>
                <p:nvPr/>
              </p:nvCxnSpPr>
              <p:spPr>
                <a:xfrm flipH="1">
                  <a:off x="0" y="86813"/>
                  <a:ext cx="522515" cy="0"/>
                </a:xfrm>
                <a:prstGeom prst="line">
                  <a:avLst/>
                </a:prstGeom>
                <a:grpFill/>
                <a:ln w="28575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接點 16"/>
                <p:cNvCxnSpPr/>
                <p:nvPr/>
              </p:nvCxnSpPr>
              <p:spPr>
                <a:xfrm>
                  <a:off x="-22048" y="86668"/>
                  <a:ext cx="11378" cy="4136176"/>
                </a:xfrm>
                <a:prstGeom prst="line">
                  <a:avLst/>
                </a:prstGeom>
                <a:grpFill/>
                <a:ln w="28575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等腰三角形 17"/>
                <p:cNvSpPr/>
                <p:nvPr/>
              </p:nvSpPr>
              <p:spPr>
                <a:xfrm rot="5400000">
                  <a:off x="326572" y="-11159"/>
                  <a:ext cx="184512" cy="206829"/>
                </a:xfrm>
                <a:prstGeom prst="triangle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文字方塊 2"/>
            <p:cNvSpPr txBox="1">
              <a:spLocks noChangeArrowheads="1"/>
            </p:cNvSpPr>
            <p:nvPr/>
          </p:nvSpPr>
          <p:spPr bwMode="auto">
            <a:xfrm>
              <a:off x="-120033" y="3469573"/>
              <a:ext cx="645027" cy="52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NO</a:t>
              </a:r>
              <a:endParaRPr lang="zh-TW" sz="1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200" b="1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未通過</a:t>
              </a:r>
              <a:endParaRPr lang="en-US" altLang="zh-TW" sz="12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en-US" altLang="zh-TW" sz="1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依相關規定辦理</a:t>
              </a:r>
              <a:r>
                <a:rPr lang="en-US" altLang="zh-TW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得於</a:t>
              </a:r>
              <a:endParaRPr lang="en-US" altLang="zh-TW" sz="1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TW" altLang="en-US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次學期申請重考</a:t>
              </a:r>
              <a:r>
                <a:rPr lang="en-US" altLang="zh-TW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</a:t>
              </a:r>
              <a:r>
                <a:rPr lang="zh-TW" altLang="en-US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次</a:t>
              </a:r>
              <a:r>
                <a:rPr lang="en-US" altLang="zh-TW" sz="1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zh-TW" sz="10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zh-TW" sz="1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18DFFAA-EF24-4CF7-BE1B-DBA12C340163}"/>
              </a:ext>
            </a:extLst>
          </p:cNvPr>
          <p:cNvSpPr txBox="1"/>
          <p:nvPr/>
        </p:nvSpPr>
        <p:spPr>
          <a:xfrm>
            <a:off x="109702" y="5408658"/>
            <a:ext cx="31651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備註：請留意</a:t>
            </a:r>
            <a:b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若未能於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口試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天前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交論文比對結果，系辦將通知指導教授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取消辦理口試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口試申請時間，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每個月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截止。</a:t>
            </a:r>
            <a:endParaRPr lang="en-US" altLang="zh-TW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須於口試前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週上網登錄口試資訊。</a:t>
            </a:r>
          </a:p>
        </p:txBody>
      </p:sp>
    </p:spTree>
    <p:extLst>
      <p:ext uri="{BB962C8B-B14F-4D97-AF65-F5344CB8AC3E}">
        <p14:creationId xmlns:p14="http://schemas.microsoft.com/office/powerpoint/2010/main" val="248832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其他規定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2232783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11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865512" cy="1143000"/>
          </a:xfrm>
        </p:spPr>
        <p:txBody>
          <a:bodyPr/>
          <a:lstStyle/>
          <a:p>
            <a:pPr algn="ctr"/>
            <a:r>
              <a:rPr lang="en-US" altLang="zh-TW" dirty="0"/>
              <a:t>5.</a:t>
            </a:r>
            <a:r>
              <a:rPr lang="zh-TW" altLang="en-US" dirty="0"/>
              <a:t>離校規定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1924673"/>
              </p:ext>
            </p:extLst>
          </p:nvPr>
        </p:nvGraphicFramePr>
        <p:xfrm>
          <a:off x="1907704" y="230853"/>
          <a:ext cx="5328592" cy="633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E4219C86-7CD4-4168-926C-6BF1D2BC0238}"/>
              </a:ext>
            </a:extLst>
          </p:cNvPr>
          <p:cNvSpPr txBox="1"/>
          <p:nvPr/>
        </p:nvSpPr>
        <p:spPr>
          <a:xfrm>
            <a:off x="6228184" y="1628800"/>
            <a:ext cx="23762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※</a:t>
            </a:r>
            <a:r>
              <a: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備註：</a:t>
            </a:r>
            <a:br>
              <a:rPr lang="en-US" altLang="zh-TW" sz="1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畢業離校系統網址：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https://student.nutn.edu.tw/stuLeave</a:t>
            </a:r>
            <a:endParaRPr lang="zh-TW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資料庫圖表 75"/>
          <p:cNvGraphicFramePr/>
          <p:nvPr>
            <p:extLst>
              <p:ext uri="{D42A27DB-BD31-4B8C-83A1-F6EECF244321}">
                <p14:modId xmlns:p14="http://schemas.microsoft.com/office/powerpoint/2010/main" val="1036966986"/>
              </p:ext>
            </p:extLst>
          </p:nvPr>
        </p:nvGraphicFramePr>
        <p:xfrm>
          <a:off x="91597" y="-314465"/>
          <a:ext cx="2335478" cy="256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0" name="群組 69">
            <a:extLst>
              <a:ext uri="{FF2B5EF4-FFF2-40B4-BE49-F238E27FC236}">
                <a16:creationId xmlns:a16="http://schemas.microsoft.com/office/drawing/2014/main" id="{A4AEC0B5-5BDD-4F7E-8887-C4400D1ACE51}"/>
              </a:ext>
            </a:extLst>
          </p:cNvPr>
          <p:cNvGrpSpPr>
            <a:grpSpLocks/>
          </p:cNvGrpSpPr>
          <p:nvPr/>
        </p:nvGrpSpPr>
        <p:grpSpPr>
          <a:xfrm>
            <a:off x="2427075" y="188640"/>
            <a:ext cx="6538349" cy="6480720"/>
            <a:chOff x="-1" y="0"/>
            <a:chExt cx="6155293" cy="821479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8" name="群組 77">
              <a:extLst>
                <a:ext uri="{FF2B5EF4-FFF2-40B4-BE49-F238E27FC236}">
                  <a16:creationId xmlns:a16="http://schemas.microsoft.com/office/drawing/2014/main" id="{11C592B2-DA41-4AF6-9507-6E21F74F91F6}"/>
                </a:ext>
              </a:extLst>
            </p:cNvPr>
            <p:cNvGrpSpPr/>
            <p:nvPr/>
          </p:nvGrpSpPr>
          <p:grpSpPr>
            <a:xfrm>
              <a:off x="1282700" y="1447800"/>
              <a:ext cx="3208020" cy="473763"/>
              <a:chOff x="0" y="0"/>
              <a:chExt cx="3208020" cy="473891"/>
            </a:xfrm>
            <a:grpFill/>
          </p:grpSpPr>
          <p:cxnSp>
            <p:nvCxnSpPr>
              <p:cNvPr id="110" name="直線接點 109">
                <a:extLst>
                  <a:ext uri="{FF2B5EF4-FFF2-40B4-BE49-F238E27FC236}">
                    <a16:creationId xmlns:a16="http://schemas.microsoft.com/office/drawing/2014/main" id="{FDD6244D-13F8-4C1D-8C0E-9009F3B21D15}"/>
                  </a:ext>
                </a:extLst>
              </p:cNvPr>
              <p:cNvCxnSpPr/>
              <p:nvPr/>
            </p:nvCxnSpPr>
            <p:spPr>
              <a:xfrm>
                <a:off x="1615440" y="0"/>
                <a:ext cx="0" cy="21590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>
                <a:extLst>
                  <a:ext uri="{FF2B5EF4-FFF2-40B4-BE49-F238E27FC236}">
                    <a16:creationId xmlns:a16="http://schemas.microsoft.com/office/drawing/2014/main" id="{EC3861B8-95C3-496E-879A-ADEEF6D12D4F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208020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>
                <a:extLst>
                  <a:ext uri="{FF2B5EF4-FFF2-40B4-BE49-F238E27FC236}">
                    <a16:creationId xmlns:a16="http://schemas.microsoft.com/office/drawing/2014/main" id="{E7E25AC9-3A21-4B18-8C3D-441FD83C35EA}"/>
                  </a:ext>
                </a:extLst>
              </p:cNvPr>
              <p:cNvCxnSpPr/>
              <p:nvPr/>
            </p:nvCxnSpPr>
            <p:spPr>
              <a:xfrm>
                <a:off x="7620" y="220980"/>
                <a:ext cx="0" cy="252062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接點 112">
                <a:extLst>
                  <a:ext uri="{FF2B5EF4-FFF2-40B4-BE49-F238E27FC236}">
                    <a16:creationId xmlns:a16="http://schemas.microsoft.com/office/drawing/2014/main" id="{7D5D0229-6097-466F-BE17-78529A8F1389}"/>
                  </a:ext>
                </a:extLst>
              </p:cNvPr>
              <p:cNvCxnSpPr/>
              <p:nvPr/>
            </p:nvCxnSpPr>
            <p:spPr>
              <a:xfrm>
                <a:off x="3200400" y="221829"/>
                <a:ext cx="0" cy="252062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5C6257C5-BBA8-4CD4-B54C-C48F1E4BC7C6}"/>
                </a:ext>
              </a:extLst>
            </p:cNvPr>
            <p:cNvGrpSpPr/>
            <p:nvPr/>
          </p:nvGrpSpPr>
          <p:grpSpPr>
            <a:xfrm>
              <a:off x="-1" y="1946373"/>
              <a:ext cx="3003358" cy="4289179"/>
              <a:chOff x="-1" y="-60227"/>
              <a:chExt cx="3003358" cy="4289179"/>
            </a:xfrm>
            <a:grpFill/>
          </p:grpSpPr>
          <p:sp>
            <p:nvSpPr>
              <p:cNvPr id="105" name="圓角矩形 226">
                <a:extLst>
                  <a:ext uri="{FF2B5EF4-FFF2-40B4-BE49-F238E27FC236}">
                    <a16:creationId xmlns:a16="http://schemas.microsoft.com/office/drawing/2014/main" id="{EBEDB1F2-5252-41D5-93C3-CB2602D3BF95}"/>
                  </a:ext>
                </a:extLst>
              </p:cNvPr>
              <p:cNvSpPr/>
              <p:nvPr/>
            </p:nvSpPr>
            <p:spPr>
              <a:xfrm>
                <a:off x="146041" y="-60227"/>
                <a:ext cx="2711272" cy="43172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畢業學習檔案</a:t>
                </a:r>
                <a:endParaRPr lang="zh-TW" sz="1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圓角矩形 227">
                <a:extLst>
                  <a:ext uri="{FF2B5EF4-FFF2-40B4-BE49-F238E27FC236}">
                    <a16:creationId xmlns:a16="http://schemas.microsoft.com/office/drawing/2014/main" id="{D2852ABE-0557-49D5-957F-F520652B83E5}"/>
                  </a:ext>
                </a:extLst>
              </p:cNvPr>
              <p:cNvSpPr/>
              <p:nvPr/>
            </p:nvSpPr>
            <p:spPr>
              <a:xfrm>
                <a:off x="-1" y="549130"/>
                <a:ext cx="3003358" cy="215994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需檢附的資料：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歷年成績單正本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修業要點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影本蓋系戳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論文口試評分表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影本蓋系戳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學術倫理修課證明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影本蓋系戳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直線接點 106">
                <a:extLst>
                  <a:ext uri="{FF2B5EF4-FFF2-40B4-BE49-F238E27FC236}">
                    <a16:creationId xmlns:a16="http://schemas.microsoft.com/office/drawing/2014/main" id="{F7DC1E2A-F4D7-4E29-A9CE-B1748016161E}"/>
                  </a:ext>
                </a:extLst>
              </p:cNvPr>
              <p:cNvCxnSpPr/>
              <p:nvPr/>
            </p:nvCxnSpPr>
            <p:spPr>
              <a:xfrm>
                <a:off x="1308100" y="362664"/>
                <a:ext cx="0" cy="179996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>
                <a:extLst>
                  <a:ext uri="{FF2B5EF4-FFF2-40B4-BE49-F238E27FC236}">
                    <a16:creationId xmlns:a16="http://schemas.microsoft.com/office/drawing/2014/main" id="{DF2B324E-4709-4927-8CB2-CF7A99576A31}"/>
                  </a:ext>
                </a:extLst>
              </p:cNvPr>
              <p:cNvCxnSpPr/>
              <p:nvPr/>
            </p:nvCxnSpPr>
            <p:spPr>
              <a:xfrm>
                <a:off x="1337733" y="2703035"/>
                <a:ext cx="0" cy="179995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圓角矩形 230">
                <a:extLst>
                  <a:ext uri="{FF2B5EF4-FFF2-40B4-BE49-F238E27FC236}">
                    <a16:creationId xmlns:a16="http://schemas.microsoft.com/office/drawing/2014/main" id="{49B8E0E9-26B2-49C1-A9C4-AB2D69271197}"/>
                  </a:ext>
                </a:extLst>
              </p:cNvPr>
              <p:cNvSpPr/>
              <p:nvPr/>
            </p:nvSpPr>
            <p:spPr>
              <a:xfrm>
                <a:off x="-1" y="2861444"/>
                <a:ext cx="2966697" cy="136750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其他規定</a:t>
                </a: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進修班免</a:t>
                </a: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：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139700"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學術發表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碩、博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   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139700"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英語能力檢定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碩、博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139700"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專題演講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日碩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238331C5-7873-4D04-A7A6-017B2600304D}"/>
                </a:ext>
              </a:extLst>
            </p:cNvPr>
            <p:cNvGrpSpPr/>
            <p:nvPr/>
          </p:nvGrpSpPr>
          <p:grpSpPr>
            <a:xfrm>
              <a:off x="3188195" y="1946362"/>
              <a:ext cx="2967097" cy="4208937"/>
              <a:chOff x="-63012" y="-60245"/>
              <a:chExt cx="2967296" cy="4209435"/>
            </a:xfrm>
            <a:grpFill/>
          </p:grpSpPr>
          <p:sp>
            <p:nvSpPr>
              <p:cNvPr id="100" name="圓角矩形 232">
                <a:extLst>
                  <a:ext uri="{FF2B5EF4-FFF2-40B4-BE49-F238E27FC236}">
                    <a16:creationId xmlns:a16="http://schemas.microsoft.com/office/drawing/2014/main" id="{B920FFB1-05B3-42ED-98F3-06449D1C5ED9}"/>
                  </a:ext>
                </a:extLst>
              </p:cNvPr>
              <p:cNvSpPr/>
              <p:nvPr/>
            </p:nvSpPr>
            <p:spPr>
              <a:xfrm>
                <a:off x="64856" y="-60245"/>
                <a:ext cx="2711454" cy="4318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畢業證書申請書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圓角矩形 233">
                <a:extLst>
                  <a:ext uri="{FF2B5EF4-FFF2-40B4-BE49-F238E27FC236}">
                    <a16:creationId xmlns:a16="http://schemas.microsoft.com/office/drawing/2014/main" id="{A026D559-662D-4B0D-9459-799FD3456EC9}"/>
                  </a:ext>
                </a:extLst>
              </p:cNvPr>
              <p:cNvSpPr/>
              <p:nvPr/>
            </p:nvSpPr>
            <p:spPr>
              <a:xfrm>
                <a:off x="-63012" y="543694"/>
                <a:ext cx="2967190" cy="21602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需檢附的資料：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晤談紀錄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10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次或批改紀錄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20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頁以上</a:t>
                </a:r>
                <a:endParaRPr lang="en-US" altLang="zh-TW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論文修改對照表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10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頁以上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論文最終上傳版之電子檔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經指導教授簽名及系主任蓋章後，掃描成電子檔，再放進光碟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" name="直線接點 101">
                <a:extLst>
                  <a:ext uri="{FF2B5EF4-FFF2-40B4-BE49-F238E27FC236}">
                    <a16:creationId xmlns:a16="http://schemas.microsoft.com/office/drawing/2014/main" id="{1E8262FA-5C72-4DB8-AFF3-DB261361C076}"/>
                  </a:ext>
                </a:extLst>
              </p:cNvPr>
              <p:cNvCxnSpPr/>
              <p:nvPr/>
            </p:nvCxnSpPr>
            <p:spPr>
              <a:xfrm>
                <a:off x="1328057" y="362993"/>
                <a:ext cx="0" cy="179705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>
                <a:extLst>
                  <a:ext uri="{FF2B5EF4-FFF2-40B4-BE49-F238E27FC236}">
                    <a16:creationId xmlns:a16="http://schemas.microsoft.com/office/drawing/2014/main" id="{979FAC44-64ED-480B-922B-FF92F226867B}"/>
                  </a:ext>
                </a:extLst>
              </p:cNvPr>
              <p:cNvCxnSpPr/>
              <p:nvPr/>
            </p:nvCxnSpPr>
            <p:spPr>
              <a:xfrm>
                <a:off x="1328057" y="2706613"/>
                <a:ext cx="0" cy="180017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圓角矩形 236">
                <a:extLst>
                  <a:ext uri="{FF2B5EF4-FFF2-40B4-BE49-F238E27FC236}">
                    <a16:creationId xmlns:a16="http://schemas.microsoft.com/office/drawing/2014/main" id="{7A255C14-0849-4EEC-BAB4-A6CAAE9C7AA2}"/>
                  </a:ext>
                </a:extLst>
              </p:cNvPr>
              <p:cNvSpPr/>
              <p:nvPr/>
            </p:nvSpPr>
            <p:spPr>
              <a:xfrm>
                <a:off x="-62906" y="2889074"/>
                <a:ext cx="2967190" cy="12601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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系辦：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本論文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+1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片光碟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"/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圖書館：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本論文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+1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片光碟</a:t>
                </a:r>
                <a:b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</a:br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需上傳電子檔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F81EBCEF-FF1F-465B-A94C-18744235AFE3}"/>
                </a:ext>
              </a:extLst>
            </p:cNvPr>
            <p:cNvGrpSpPr/>
            <p:nvPr/>
          </p:nvGrpSpPr>
          <p:grpSpPr>
            <a:xfrm>
              <a:off x="1028700" y="0"/>
              <a:ext cx="3743960" cy="1443354"/>
              <a:chOff x="0" y="0"/>
              <a:chExt cx="3743960" cy="1443537"/>
            </a:xfrm>
            <a:grpFill/>
          </p:grpSpPr>
          <p:sp>
            <p:nvSpPr>
              <p:cNvPr id="95" name="圓角矩形 238">
                <a:extLst>
                  <a:ext uri="{FF2B5EF4-FFF2-40B4-BE49-F238E27FC236}">
                    <a16:creationId xmlns:a16="http://schemas.microsoft.com/office/drawing/2014/main" id="{6122E492-7C82-4C48-831F-A46736DDEF91}"/>
                  </a:ext>
                </a:extLst>
              </p:cNvPr>
              <p:cNvSpPr/>
              <p:nvPr/>
            </p:nvSpPr>
            <p:spPr>
              <a:xfrm>
                <a:off x="0" y="0"/>
                <a:ext cx="3743960" cy="7194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請先上網開通畢業離校系統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http://student.nutn.edu.tw/stuLeave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6" name="群組 95">
                <a:extLst>
                  <a:ext uri="{FF2B5EF4-FFF2-40B4-BE49-F238E27FC236}">
                    <a16:creationId xmlns:a16="http://schemas.microsoft.com/office/drawing/2014/main" id="{817D1A85-D75B-46C8-9346-58B5DB27EF97}"/>
                  </a:ext>
                </a:extLst>
              </p:cNvPr>
              <p:cNvGrpSpPr/>
              <p:nvPr/>
            </p:nvGrpSpPr>
            <p:grpSpPr>
              <a:xfrm>
                <a:off x="1791305" y="716040"/>
                <a:ext cx="216000" cy="271820"/>
                <a:chOff x="16934" y="8468"/>
                <a:chExt cx="216000" cy="271820"/>
              </a:xfrm>
              <a:grpFill/>
            </p:grpSpPr>
            <p:cxnSp>
              <p:nvCxnSpPr>
                <p:cNvPr id="98" name="直線接點 97">
                  <a:extLst>
                    <a:ext uri="{FF2B5EF4-FFF2-40B4-BE49-F238E27FC236}">
                      <a16:creationId xmlns:a16="http://schemas.microsoft.com/office/drawing/2014/main" id="{A379D012-0A16-4964-8DE9-6D77F3432B0D}"/>
                    </a:ext>
                  </a:extLst>
                </p:cNvPr>
                <p:cNvCxnSpPr/>
                <p:nvPr/>
              </p:nvCxnSpPr>
              <p:spPr>
                <a:xfrm>
                  <a:off x="132157" y="8468"/>
                  <a:ext cx="0" cy="24923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等腰三角形 98">
                  <a:extLst>
                    <a:ext uri="{FF2B5EF4-FFF2-40B4-BE49-F238E27FC236}">
                      <a16:creationId xmlns:a16="http://schemas.microsoft.com/office/drawing/2014/main" id="{5ADDD1E6-968F-416A-92F3-9678EE753C27}"/>
                    </a:ext>
                  </a:extLst>
                </p:cNvPr>
                <p:cNvSpPr/>
                <p:nvPr/>
              </p:nvSpPr>
              <p:spPr>
                <a:xfrm flipV="1">
                  <a:off x="16934" y="195942"/>
                  <a:ext cx="216000" cy="84346"/>
                </a:xfrm>
                <a:prstGeom prst="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97" name="圓角矩形 242">
                <a:extLst>
                  <a:ext uri="{FF2B5EF4-FFF2-40B4-BE49-F238E27FC236}">
                    <a16:creationId xmlns:a16="http://schemas.microsoft.com/office/drawing/2014/main" id="{9B7C23E6-DD1B-4794-A817-0941F3365396}"/>
                  </a:ext>
                </a:extLst>
              </p:cNvPr>
              <p:cNvSpPr/>
              <p:nvPr/>
            </p:nvSpPr>
            <p:spPr>
              <a:xfrm>
                <a:off x="555171" y="1012372"/>
                <a:ext cx="2627630" cy="43116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向</a:t>
                </a:r>
                <a:r>
                  <a:rPr lang="zh-TW" alt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學籍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組預</a:t>
                </a:r>
                <a:r>
                  <a:rPr lang="zh-TW" alt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訂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畢業證書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群組 81">
              <a:extLst>
                <a:ext uri="{FF2B5EF4-FFF2-40B4-BE49-F238E27FC236}">
                  <a16:creationId xmlns:a16="http://schemas.microsoft.com/office/drawing/2014/main" id="{D68D303A-2595-4F0B-8A82-1ABCE6718479}"/>
                </a:ext>
              </a:extLst>
            </p:cNvPr>
            <p:cNvGrpSpPr/>
            <p:nvPr/>
          </p:nvGrpSpPr>
          <p:grpSpPr>
            <a:xfrm>
              <a:off x="1325034" y="6186497"/>
              <a:ext cx="3240000" cy="557816"/>
              <a:chOff x="16934" y="674697"/>
              <a:chExt cx="3240000" cy="557816"/>
            </a:xfrm>
            <a:grpFill/>
          </p:grpSpPr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E3DB33C5-48E5-49F2-B3CB-42DE837DEF6D}"/>
                  </a:ext>
                </a:extLst>
              </p:cNvPr>
              <p:cNvCxnSpPr/>
              <p:nvPr/>
            </p:nvCxnSpPr>
            <p:spPr>
              <a:xfrm flipH="1">
                <a:off x="16934" y="956741"/>
                <a:ext cx="3240000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>
                <a:extLst>
                  <a:ext uri="{FF2B5EF4-FFF2-40B4-BE49-F238E27FC236}">
                    <a16:creationId xmlns:a16="http://schemas.microsoft.com/office/drawing/2014/main" id="{FDC29F72-CB99-4478-AC1F-DED3E81CA86A}"/>
                  </a:ext>
                </a:extLst>
              </p:cNvPr>
              <p:cNvCxnSpPr/>
              <p:nvPr/>
            </p:nvCxnSpPr>
            <p:spPr>
              <a:xfrm flipV="1">
                <a:off x="3252447" y="674697"/>
                <a:ext cx="0" cy="273796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>
                <a:extLst>
                  <a:ext uri="{FF2B5EF4-FFF2-40B4-BE49-F238E27FC236}">
                    <a16:creationId xmlns:a16="http://schemas.microsoft.com/office/drawing/2014/main" id="{720EA89A-4719-48DE-A4A8-86482BDD3031}"/>
                  </a:ext>
                </a:extLst>
              </p:cNvPr>
              <p:cNvCxnSpPr/>
              <p:nvPr/>
            </p:nvCxnSpPr>
            <p:spPr>
              <a:xfrm flipV="1">
                <a:off x="27138" y="730420"/>
                <a:ext cx="0" cy="23729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群組 91">
                <a:extLst>
                  <a:ext uri="{FF2B5EF4-FFF2-40B4-BE49-F238E27FC236}">
                    <a16:creationId xmlns:a16="http://schemas.microsoft.com/office/drawing/2014/main" id="{29A21565-529B-4EE3-B7E5-26DD4B0643EB}"/>
                  </a:ext>
                </a:extLst>
              </p:cNvPr>
              <p:cNvGrpSpPr/>
              <p:nvPr/>
            </p:nvGrpSpPr>
            <p:grpSpPr>
              <a:xfrm>
                <a:off x="1536700" y="952500"/>
                <a:ext cx="216000" cy="280013"/>
                <a:chOff x="0" y="343214"/>
                <a:chExt cx="216000" cy="280277"/>
              </a:xfrm>
              <a:grpFill/>
            </p:grpSpPr>
            <p:cxnSp>
              <p:nvCxnSpPr>
                <p:cNvPr id="93" name="直線接點 92">
                  <a:extLst>
                    <a:ext uri="{FF2B5EF4-FFF2-40B4-BE49-F238E27FC236}">
                      <a16:creationId xmlns:a16="http://schemas.microsoft.com/office/drawing/2014/main" id="{62885CBD-8B0E-4639-8DA4-639EB9956870}"/>
                    </a:ext>
                  </a:extLst>
                </p:cNvPr>
                <p:cNvCxnSpPr/>
                <p:nvPr/>
              </p:nvCxnSpPr>
              <p:spPr>
                <a:xfrm>
                  <a:off x="115541" y="343214"/>
                  <a:ext cx="0" cy="24920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等腰三角形 93">
                  <a:extLst>
                    <a:ext uri="{FF2B5EF4-FFF2-40B4-BE49-F238E27FC236}">
                      <a16:creationId xmlns:a16="http://schemas.microsoft.com/office/drawing/2014/main" id="{7403B2F2-16EA-48F9-8979-69AFAA445A87}"/>
                    </a:ext>
                  </a:extLst>
                </p:cNvPr>
                <p:cNvSpPr/>
                <p:nvPr/>
              </p:nvSpPr>
              <p:spPr>
                <a:xfrm flipV="1">
                  <a:off x="0" y="539156"/>
                  <a:ext cx="216000" cy="84335"/>
                </a:xfrm>
                <a:prstGeom prst="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83" name="群組 82">
              <a:extLst>
                <a:ext uri="{FF2B5EF4-FFF2-40B4-BE49-F238E27FC236}">
                  <a16:creationId xmlns:a16="http://schemas.microsoft.com/office/drawing/2014/main" id="{55EC54CE-B4CE-4823-BE40-545A0F1801EF}"/>
                </a:ext>
              </a:extLst>
            </p:cNvPr>
            <p:cNvGrpSpPr/>
            <p:nvPr/>
          </p:nvGrpSpPr>
          <p:grpSpPr>
            <a:xfrm>
              <a:off x="876300" y="6769112"/>
              <a:ext cx="4139565" cy="1445686"/>
              <a:chOff x="0" y="342968"/>
              <a:chExt cx="4139565" cy="1445955"/>
            </a:xfrm>
            <a:grpFill/>
          </p:grpSpPr>
          <p:sp>
            <p:nvSpPr>
              <p:cNvPr id="84" name="圓角矩形 251">
                <a:extLst>
                  <a:ext uri="{FF2B5EF4-FFF2-40B4-BE49-F238E27FC236}">
                    <a16:creationId xmlns:a16="http://schemas.microsoft.com/office/drawing/2014/main" id="{70B49E07-944D-4313-A602-3D9742D47F3B}"/>
                  </a:ext>
                </a:extLst>
              </p:cNvPr>
              <p:cNvSpPr/>
              <p:nvPr/>
            </p:nvSpPr>
            <p:spPr>
              <a:xfrm>
                <a:off x="0" y="342968"/>
                <a:ext cx="4139565" cy="7194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畢業離校系統：自我檢核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行政審核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系辦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圖書館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</a:t>
                </a:r>
                <a:r>
                  <a:rPr lang="zh-TW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研教組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1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 </a:t>
                </a:r>
                <a:endParaRPr lang="zh-TW" sz="1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圓角矩形 252">
                <a:extLst>
                  <a:ext uri="{FF2B5EF4-FFF2-40B4-BE49-F238E27FC236}">
                    <a16:creationId xmlns:a16="http://schemas.microsoft.com/office/drawing/2014/main" id="{929B6A76-6D3D-4243-AEC6-45E55C367DCB}"/>
                  </a:ext>
                </a:extLst>
              </p:cNvPr>
              <p:cNvSpPr/>
              <p:nvPr/>
            </p:nvSpPr>
            <p:spPr>
              <a:xfrm>
                <a:off x="712408" y="1357758"/>
                <a:ext cx="2700000" cy="43116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研教組：領取畢業證書</a:t>
                </a:r>
                <a:endParaRPr lang="zh-TW" sz="1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6" name="群組 85">
                <a:extLst>
                  <a:ext uri="{FF2B5EF4-FFF2-40B4-BE49-F238E27FC236}">
                    <a16:creationId xmlns:a16="http://schemas.microsoft.com/office/drawing/2014/main" id="{81350F12-19B5-4265-BF67-5A63F39FAB7F}"/>
                  </a:ext>
                </a:extLst>
              </p:cNvPr>
              <p:cNvGrpSpPr/>
              <p:nvPr/>
            </p:nvGrpSpPr>
            <p:grpSpPr>
              <a:xfrm>
                <a:off x="1959429" y="1058139"/>
                <a:ext cx="216000" cy="272388"/>
                <a:chOff x="0" y="350868"/>
                <a:chExt cx="216000" cy="272623"/>
              </a:xfrm>
              <a:grpFill/>
            </p:grpSpPr>
            <p:cxnSp>
              <p:nvCxnSpPr>
                <p:cNvPr id="87" name="直線接點 86">
                  <a:extLst>
                    <a:ext uri="{FF2B5EF4-FFF2-40B4-BE49-F238E27FC236}">
                      <a16:creationId xmlns:a16="http://schemas.microsoft.com/office/drawing/2014/main" id="{A96EE87F-D254-47E7-B26A-0359A61066A2}"/>
                    </a:ext>
                  </a:extLst>
                </p:cNvPr>
                <p:cNvCxnSpPr/>
                <p:nvPr/>
              </p:nvCxnSpPr>
              <p:spPr>
                <a:xfrm>
                  <a:off x="112416" y="350868"/>
                  <a:ext cx="0" cy="24920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等腰三角形 87">
                  <a:extLst>
                    <a:ext uri="{FF2B5EF4-FFF2-40B4-BE49-F238E27FC236}">
                      <a16:creationId xmlns:a16="http://schemas.microsoft.com/office/drawing/2014/main" id="{97FF6579-6BFF-4CC8-8B47-61180BB34AC6}"/>
                    </a:ext>
                  </a:extLst>
                </p:cNvPr>
                <p:cNvSpPr/>
                <p:nvPr/>
              </p:nvSpPr>
              <p:spPr>
                <a:xfrm flipV="1">
                  <a:off x="0" y="539156"/>
                  <a:ext cx="216000" cy="84335"/>
                </a:xfrm>
                <a:prstGeom prst="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259632" y="980728"/>
            <a:ext cx="804031" cy="5019300"/>
            <a:chOff x="0" y="184254"/>
            <a:chExt cx="804031" cy="5019300"/>
          </a:xfrm>
          <a:solidFill>
            <a:schemeClr val="accent5"/>
          </a:solidFill>
        </p:grpSpPr>
        <p:sp>
          <p:nvSpPr>
            <p:cNvPr id="7" name="圓角矩形 6"/>
            <p:cNvSpPr/>
            <p:nvPr/>
          </p:nvSpPr>
          <p:spPr>
            <a:xfrm>
              <a:off x="0" y="184254"/>
              <a:ext cx="804031" cy="50193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39250" y="223504"/>
              <a:ext cx="725531" cy="4940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>
                  <a:latin typeface="+mj-ea"/>
                  <a:ea typeface="+mj-ea"/>
                </a:rPr>
                <a:t>研究生學習履歷</a:t>
              </a:r>
              <a:endParaRPr lang="en-US" altLang="zh-TW" sz="2400" b="1" dirty="0">
                <a:latin typeface="+mj-ea"/>
                <a:ea typeface="+mj-ea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C77D047B-8AB3-4DCE-AEC9-4C6A94A66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6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984876" y="27767"/>
            <a:ext cx="3546215" cy="50214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33647" y="4869160"/>
            <a:ext cx="604867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0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rPr>
              <a:t>歡迎加入</a:t>
            </a:r>
          </a:p>
        </p:txBody>
      </p:sp>
    </p:spTree>
    <p:extLst>
      <p:ext uri="{BB962C8B-B14F-4D97-AF65-F5344CB8AC3E}">
        <p14:creationId xmlns:p14="http://schemas.microsoft.com/office/powerpoint/2010/main" val="54490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47F902B-9B2B-490C-830A-D1EC8063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09329"/>
            <a:ext cx="7772400" cy="901799"/>
          </a:xfrm>
        </p:spPr>
        <p:txBody>
          <a:bodyPr/>
          <a:lstStyle/>
          <a:p>
            <a:pPr algn="ctr"/>
            <a:r>
              <a:rPr lang="zh-TW" altLang="en-US" dirty="0"/>
              <a:t>各班</a:t>
            </a:r>
            <a:r>
              <a:rPr lang="en-US" altLang="zh-TW" dirty="0"/>
              <a:t>line</a:t>
            </a:r>
            <a:r>
              <a:rPr lang="zh-TW" altLang="en-US" dirty="0"/>
              <a:t>群組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0EF791-26C5-4C8F-8366-6F877674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636912"/>
            <a:ext cx="6480720" cy="37809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1. D114課程博  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https://line.me/ti/g/6hQ_GKKUnU</a:t>
            </a:r>
            <a:b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2. D114教管博  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https://line.me/ti/g/2ekLcrz3Pv</a:t>
            </a:r>
            <a:b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3. M114教管碩 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https://line.me/ti/g/yBZ8rNx3RX</a:t>
            </a:r>
            <a:b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4. M114課程碩 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https://line.me/ti/g/bP29BBhTMh</a:t>
            </a:r>
            <a:b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5. M114教科碩 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https://line.me/ti/g/au-qzwSqrx</a:t>
            </a:r>
            <a:b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6. M114數評碩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https://line.me/ti/g/YmCPeZR4Nm</a:t>
            </a:r>
            <a:b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7. T114教育行政(夜)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https://line.me/ti/g/343dcdCWRj</a:t>
            </a:r>
            <a:b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8. T114課程(假日班) 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https://line.me/ti/g/au-qzwSqrx</a:t>
            </a:r>
            <a:endParaRPr lang="en-US" altLang="zh-TW" dirty="0">
              <a:solidFill>
                <a:srgbClr val="3D85C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9.</a:t>
            </a:r>
            <a:r>
              <a:rPr lang="zh-TW" altLang="en-US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D114</a:t>
            </a:r>
            <a:r>
              <a:rPr lang="zh-TW" altLang="en-US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測驗統計博士班</a:t>
            </a:r>
            <a:r>
              <a:rPr lang="en-US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直接加入測統博班大群組</a:t>
            </a:r>
            <a:r>
              <a:rPr lang="en-US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dirty="0">
                <a:solidFill>
                  <a:srgbClr val="3D85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6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6372200" cy="1600200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Century Gothic" panose="020B0502020202020204" pitchFamily="34" charset="0"/>
                <a:ea typeface="標楷體" panose="03000509000000000000" pitchFamily="65" charset="-120"/>
              </a:rPr>
              <a:t>修業要點介紹</a:t>
            </a:r>
            <a:endParaRPr lang="en-US" altLang="zh-TW" sz="8000" b="1" dirty="0">
              <a:latin typeface="Century Gothic" panose="020B0502020202020204" pitchFamily="34" charset="0"/>
              <a:ea typeface="標楷體" panose="03000509000000000000" pitchFamily="65" charset="-120"/>
            </a:endParaRPr>
          </a:p>
          <a:p>
            <a:endParaRPr lang="en-US" altLang="zh-TW" b="1" dirty="0">
              <a:latin typeface="Century Gothic" panose="020B0502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國立臺南大學教育學系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學年度研究所新生座談會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338566">
            <a:off x="6656076" y="3676157"/>
            <a:ext cx="2429571" cy="34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8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algn="ctr"/>
            <a:r>
              <a:rPr lang="zh-TW" altLang="en-US" dirty="0"/>
              <a:t>承辦人員介紹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61964"/>
              </p:ext>
            </p:extLst>
          </p:nvPr>
        </p:nvGraphicFramePr>
        <p:xfrm>
          <a:off x="393303" y="1196752"/>
          <a:ext cx="8352930" cy="547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3320618705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713070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1030298254"/>
                    </a:ext>
                  </a:extLst>
                </a:gridCol>
              </a:tblGrid>
              <a:tr h="660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組別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班別／班制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承辦人員</a:t>
                      </a:r>
                      <a:endParaRPr lang="en-US" altLang="zh-TW" sz="1800" baseline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352183"/>
                  </a:ext>
                </a:extLst>
              </a:tr>
              <a:tr h="12466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aseline="0" dirty="0">
                          <a:latin typeface="+mj-ea"/>
                          <a:ea typeface="+mj-ea"/>
                        </a:rPr>
                        <a:t>教管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教育經營與管理博士班</a:t>
                      </a:r>
                      <a:endParaRPr lang="en-US" altLang="zh-TW" sz="22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教育經營與管理碩士班</a:t>
                      </a:r>
                      <a:endParaRPr lang="en-US" altLang="zh-TW" sz="22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教育行政碩士在職專班</a:t>
                      </a:r>
                      <a:r>
                        <a:rPr lang="en-US" altLang="zh-TW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夜間班</a:t>
                      </a:r>
                      <a:r>
                        <a:rPr lang="en-US" altLang="zh-TW" sz="2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府城校區</a:t>
                      </a:r>
                      <a:endParaRPr lang="en-US" altLang="zh-TW" sz="18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林育如</a:t>
                      </a:r>
                      <a:endParaRPr lang="en-US" altLang="zh-TW" sz="18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分機</a:t>
                      </a:r>
                      <a:r>
                        <a:rPr lang="en-US" altLang="zh-TW" sz="1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</a:rPr>
                        <a:t>612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3817261325"/>
                  </a:ext>
                </a:extLst>
              </a:tr>
              <a:tr h="109726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aseline="0" dirty="0">
                          <a:latin typeface="+mj-ea"/>
                          <a:ea typeface="+mj-ea"/>
                        </a:rPr>
                        <a:t>課程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kumimoji="0" lang="zh-TW" altLang="en-US" sz="2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課程與教學博士班</a:t>
                      </a:r>
                      <a:endParaRPr kumimoji="0" lang="en-US" altLang="zh-TW" sz="2200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kumimoji="0" lang="zh-TW" altLang="en-US" sz="2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課程與教學碩士班</a:t>
                      </a:r>
                      <a:endParaRPr kumimoji="0" lang="en-US" altLang="zh-TW" sz="2200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42" marR="91442" marT="45711" marB="45711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aseline="0" dirty="0">
                        <a:latin typeface="+mj-ea"/>
                        <a:ea typeface="+mj-ea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963264126"/>
                  </a:ext>
                </a:extLst>
              </a:tr>
              <a:tr h="8066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3.</a:t>
                      </a:r>
                      <a:r>
                        <a:rPr kumimoji="0" lang="zh-TW" altLang="en-US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課程與教學碩士在職專班</a:t>
                      </a:r>
                      <a:r>
                        <a:rPr kumimoji="0" lang="en-US" altLang="zh-TW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0" lang="zh-TW" altLang="en-US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假日班</a:t>
                      </a:r>
                      <a:r>
                        <a:rPr kumimoji="0" lang="en-US" altLang="zh-TW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</a:txBody>
                  <a:tcPr marL="91442" marR="91442" marT="45711" marB="45711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榮譽校區</a:t>
                      </a:r>
                      <a:endParaRPr kumimoji="0" lang="en-US" altLang="zh-TW" sz="1800" kern="1200" baseline="0" dirty="0">
                        <a:solidFill>
                          <a:srgbClr val="0000FF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黃婷鈺</a:t>
                      </a:r>
                      <a:endParaRPr kumimoji="0" lang="en-US" altLang="zh-TW" sz="1800" kern="1200" baseline="0" dirty="0">
                        <a:solidFill>
                          <a:srgbClr val="0000FF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專線</a:t>
                      </a:r>
                      <a:r>
                        <a:rPr kumimoji="0" lang="en-US" altLang="zh-TW" sz="18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(06)2601753</a:t>
                      </a:r>
                      <a:endParaRPr lang="zh-TW" altLang="en-US" dirty="0">
                        <a:solidFill>
                          <a:srgbClr val="0000FF"/>
                        </a:solidFill>
                        <a:latin typeface="+mj-ea"/>
                        <a:ea typeface="+mj-ea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827397163"/>
                  </a:ext>
                </a:extLst>
              </a:tr>
              <a:tr h="733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教科</a:t>
                      </a: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kumimoji="0" lang="zh-TW" altLang="en-US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教學科技碩士班</a:t>
                      </a:r>
                    </a:p>
                  </a:txBody>
                  <a:tcPr marL="91442" marR="91442" marT="45711" marB="45711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aseline="0" dirty="0">
                        <a:latin typeface="+mj-ea"/>
                        <a:ea typeface="+mj-ea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4292064560"/>
                  </a:ext>
                </a:extLst>
              </a:tr>
              <a:tr h="931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測統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kumimoji="0" lang="zh-TW" altLang="en-US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測驗統計博士班</a:t>
                      </a:r>
                      <a:endParaRPr kumimoji="0" lang="en-US" altLang="zh-TW" sz="2200" kern="1200" baseline="0" dirty="0">
                        <a:solidFill>
                          <a:srgbClr val="0000FF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kumimoji="0" lang="zh-TW" altLang="en-US" sz="2200" kern="1200" baseline="0" dirty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教育數位評量與數據分析碩士班</a:t>
                      </a:r>
                      <a:endParaRPr kumimoji="0" lang="en-US" altLang="zh-TW" sz="2200" kern="1200" baseline="0" dirty="0">
                        <a:solidFill>
                          <a:srgbClr val="0000FF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aseline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88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5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修業要點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3211220"/>
              </p:ext>
            </p:extLst>
          </p:nvPr>
        </p:nvGraphicFramePr>
        <p:xfrm>
          <a:off x="457200" y="519671"/>
          <a:ext cx="8291264" cy="581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87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ctr"/>
            <a:r>
              <a:rPr lang="en-US" altLang="zh-TW" dirty="0"/>
              <a:t>1.</a:t>
            </a:r>
            <a:r>
              <a:rPr lang="zh-TW" altLang="en-US" dirty="0"/>
              <a:t>修業年限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7400738"/>
              </p:ext>
            </p:extLst>
          </p:nvPr>
        </p:nvGraphicFramePr>
        <p:xfrm>
          <a:off x="539552" y="1556792"/>
          <a:ext cx="8003232" cy="434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65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r>
                        <a:rPr lang="en-US" altLang="zh-TW" sz="28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</a:p>
                    <a:p>
                      <a:pPr algn="ctr"/>
                      <a:r>
                        <a:rPr lang="zh-TW" altLang="en-US" sz="28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身分別</a:t>
                      </a: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碩士生</a:t>
                      </a:r>
                      <a:endParaRPr lang="en-US" altLang="zh-TW" sz="28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8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分為一般生、在職生</a:t>
                      </a:r>
                      <a:r>
                        <a:rPr lang="en-US" altLang="zh-TW" sz="28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博士生</a:t>
                      </a:r>
                      <a:endParaRPr lang="en-US" altLang="zh-TW" sz="28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6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修業年限</a:t>
                      </a: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TW" altLang="en-US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en-US" altLang="zh-TW" sz="28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(8</a:t>
                      </a:r>
                      <a:r>
                        <a:rPr lang="zh-TW" altLang="en-US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個學期</a:t>
                      </a: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2-7</a:t>
                      </a:r>
                      <a:r>
                        <a:rPr lang="zh-TW" altLang="en-US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en-US" altLang="zh-TW" sz="28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(14</a:t>
                      </a:r>
                      <a:r>
                        <a:rPr lang="zh-TW" altLang="en-US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個學期</a:t>
                      </a: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休學年限</a:t>
                      </a:r>
                    </a:p>
                  </a:txBody>
                  <a:tcPr marL="91442" marR="91442" marT="45711" marB="4571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zh-TW" altLang="en-US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個學期</a:t>
                      </a: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可否延長</a:t>
                      </a:r>
                      <a:endParaRPr lang="en-US" altLang="zh-TW" sz="280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8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修業年限</a:t>
                      </a:r>
                      <a:endParaRPr lang="en-US" altLang="zh-TW" sz="280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8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原則</a:t>
                      </a:r>
                      <a:r>
                        <a:rPr lang="en-US" altLang="zh-TW" sz="28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一般生：否</a:t>
                      </a:r>
                      <a:endParaRPr lang="en-US" altLang="zh-TW" sz="24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在職生：可，</a:t>
                      </a:r>
                      <a:r>
                        <a:rPr lang="en-US" altLang="zh-TW" sz="2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學年</a:t>
                      </a:r>
                      <a:endParaRPr lang="en-US" altLang="zh-TW" sz="24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altLang="zh-TW" sz="20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須交申請表</a:t>
                      </a:r>
                      <a:r>
                        <a:rPr lang="en-US" altLang="zh-TW" sz="20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可，</a:t>
                      </a:r>
                      <a:r>
                        <a:rPr lang="en-US" altLang="zh-TW" sz="2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學年</a:t>
                      </a:r>
                      <a:endParaRPr lang="en-US" altLang="zh-TW" sz="24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0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須交申請表</a:t>
                      </a:r>
                      <a:r>
                        <a:rPr lang="en-US" altLang="zh-TW" sz="20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68752" y="6050384"/>
            <a:ext cx="8179712" cy="338554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備註：休學、延長修業之相關申請表，請至教務處學籍成績組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簡稱：學籍組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下載。</a:t>
            </a:r>
          </a:p>
        </p:txBody>
      </p:sp>
    </p:spTree>
    <p:extLst>
      <p:ext uri="{BB962C8B-B14F-4D97-AF65-F5344CB8AC3E}">
        <p14:creationId xmlns:p14="http://schemas.microsoft.com/office/powerpoint/2010/main" val="60065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0106"/>
          </a:xfrm>
        </p:spPr>
        <p:txBody>
          <a:bodyPr/>
          <a:lstStyle/>
          <a:p>
            <a:pPr algn="ctr"/>
            <a:r>
              <a:rPr lang="en-US" altLang="zh-TW" dirty="0"/>
              <a:t>2.</a:t>
            </a:r>
            <a:r>
              <a:rPr lang="zh-TW" altLang="en-US" dirty="0"/>
              <a:t>修課規定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4346773"/>
              </p:ext>
            </p:extLst>
          </p:nvPr>
        </p:nvGraphicFramePr>
        <p:xfrm>
          <a:off x="467544" y="980728"/>
          <a:ext cx="8136904" cy="570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858">
                  <a:extLst>
                    <a:ext uri="{9D8B030D-6E8A-4147-A177-3AD203B41FA5}">
                      <a16:colId xmlns:a16="http://schemas.microsoft.com/office/drawing/2014/main" val="3005673893"/>
                    </a:ext>
                  </a:extLst>
                </a:gridCol>
                <a:gridCol w="2125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397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碩士班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進修</a:t>
                      </a:r>
                      <a:endParaRPr lang="en-US" altLang="zh-TW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碩士在職專班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博士班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畢業學分數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62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抵免學分數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自入學本校起算在</a:t>
                      </a:r>
                      <a:r>
                        <a:rPr kumimoji="0" 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年內者</a:t>
                      </a:r>
                      <a:endParaRPr kumimoji="0" lang="en-US" altLang="zh-TW" sz="2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必修課程之學分不得抵免</a:t>
                      </a:r>
                      <a:endParaRPr kumimoji="0" lang="en-US" altLang="zh-TW" sz="2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最多以</a:t>
                      </a:r>
                      <a:r>
                        <a:rPr kumimoji="0" lang="zh-TW" altLang="en-US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抵免</a:t>
                      </a:r>
                      <a:r>
                        <a:rPr kumimoji="0" lang="en-US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en-US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學分為限</a:t>
                      </a:r>
                      <a:r>
                        <a:rPr kumimoji="0" lang="zh-TW" altLang="en-US" sz="2200" b="0" u="non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；但</a:t>
                      </a: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重考相同班制者，最高可抵免</a:t>
                      </a:r>
                      <a:r>
                        <a:rPr kumimoji="0" lang="en-US" altLang="zh-TW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1/2</a:t>
                      </a: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學分。</a:t>
                      </a:r>
                      <a:endParaRPr kumimoji="0" lang="en-US" altLang="zh-TW" sz="2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須經本系有關課程任課老師同意、經系主任核定後始得抵免。</a:t>
                      </a:r>
                      <a:endParaRPr kumimoji="0" lang="en-US" altLang="zh-TW" sz="2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2200" u="sng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應於</a:t>
                      </a:r>
                      <a:r>
                        <a:rPr kumimoji="0" lang="zh-TW" altLang="en-US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入學之當學期加退選截止前辦理完竣</a:t>
                      </a:r>
                      <a:r>
                        <a:rPr kumimoji="0" lang="zh-TW" altLang="en-US" sz="2200" u="non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，且</a:t>
                      </a: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以一次為限。</a:t>
                      </a:r>
                      <a:endParaRPr lang="zh-TW" altLang="en-US" sz="2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711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跨修學分數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得</a:t>
                      </a:r>
                      <a:r>
                        <a:rPr kumimoji="0" lang="zh-TW" altLang="en-US" sz="2200" u="non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跨修本系其他組、班或校內外其他系所之</a:t>
                      </a: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課程，</a:t>
                      </a:r>
                      <a:r>
                        <a:rPr kumimoji="0" lang="zh-TW" altLang="en-US" sz="2200" u="sng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但以所屬學制班別</a:t>
                      </a:r>
                      <a:r>
                        <a:rPr kumimoji="0" lang="zh-TW" altLang="en-US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未開設之課程為限。</a:t>
                      </a:r>
                      <a:endParaRPr kumimoji="0" lang="en-US" altLang="zh-TW" sz="2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zh-TW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至多修習</a:t>
                      </a:r>
                      <a:r>
                        <a:rPr kumimoji="0" lang="en-US" altLang="zh-TW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TW" altLang="zh-TW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門課（上限</a:t>
                      </a:r>
                      <a:r>
                        <a:rPr kumimoji="0" lang="en-US" altLang="zh-TW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TW" altLang="zh-TW" sz="2200" b="1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學分）</a:t>
                      </a:r>
                      <a:r>
                        <a:rPr kumimoji="0" lang="zh-TW" altLang="zh-TW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，其中</a:t>
                      </a:r>
                      <a:r>
                        <a:rPr kumimoji="0" lang="en-US" altLang="zh-TW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zh-TW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門課須為本系相同學制開設之課程。</a:t>
                      </a:r>
                      <a:endParaRPr lang="zh-TW" altLang="en-US" sz="2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修課規定─課程架構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3123170"/>
              </p:ext>
            </p:extLst>
          </p:nvPr>
        </p:nvGraphicFramePr>
        <p:xfrm>
          <a:off x="323528" y="1484784"/>
          <a:ext cx="8640960" cy="453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852720"/>
          </a:xfrm>
        </p:spPr>
        <p:txBody>
          <a:bodyPr/>
          <a:lstStyle/>
          <a:p>
            <a:pPr algn="ctr"/>
            <a:r>
              <a:rPr lang="en-US" altLang="zh-TW" dirty="0"/>
              <a:t>3.</a:t>
            </a:r>
            <a:r>
              <a:rPr lang="zh-TW" altLang="en-US" dirty="0"/>
              <a:t>口試規定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0924037"/>
              </p:ext>
            </p:extLst>
          </p:nvPr>
        </p:nvGraphicFramePr>
        <p:xfrm>
          <a:off x="107504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08222" y="5877272"/>
            <a:ext cx="6513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※</a:t>
            </a: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備註</a:t>
            </a:r>
            <a:r>
              <a:rPr lang="en-US" altLang="zh-TW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：請務必提早規劃完成相關規定，才能提出口試申請。</a:t>
            </a:r>
            <a:endParaRPr lang="en-US" altLang="zh-TW" dirty="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en-US" altLang="zh-TW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※</a:t>
            </a: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備註</a:t>
            </a:r>
            <a:r>
              <a:rPr lang="en-US" altLang="zh-TW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：論文比對系統請先向教務處教學組申請帳密。</a:t>
            </a:r>
            <a:endParaRPr lang="zh-TW" altLang="zh-TW" dirty="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059832" y="116632"/>
            <a:ext cx="5904656" cy="6571374"/>
            <a:chOff x="413296" y="0"/>
            <a:chExt cx="5033643" cy="7651714"/>
          </a:xfrm>
        </p:grpSpPr>
        <p:sp>
          <p:nvSpPr>
            <p:cNvPr id="5" name="圓角矩形 4"/>
            <p:cNvSpPr/>
            <p:nvPr/>
          </p:nvSpPr>
          <p:spPr>
            <a:xfrm>
              <a:off x="1023257" y="7075714"/>
              <a:ext cx="4391025" cy="576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可提出論文口試</a:t>
              </a:r>
              <a:r>
                <a:rPr lang="en-US" altLang="zh-TW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(final)</a:t>
              </a:r>
              <a:endParaRPr lang="zh-TW" sz="1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055914" y="0"/>
              <a:ext cx="4391025" cy="1456871"/>
              <a:chOff x="0" y="0"/>
              <a:chExt cx="4391025" cy="1456871"/>
            </a:xfrm>
          </p:grpSpPr>
          <p:sp>
            <p:nvSpPr>
              <p:cNvPr id="26" name="圓角矩形 25"/>
              <p:cNvSpPr/>
              <p:nvPr/>
            </p:nvSpPr>
            <p:spPr>
              <a:xfrm>
                <a:off x="0" y="0"/>
                <a:ext cx="4391025" cy="115125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修畢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18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學分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參加學術研討會至少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12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小時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旁聽碩班計畫口試至少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次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2"/>
                  </a:rPr>
                  <a:t>(</a:t>
                </a:r>
                <a:r>
                  <a:rPr lang="zh-TW" alt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2"/>
                  </a:rPr>
                  <a:t>系網頁</a:t>
                </a:r>
                <a:r>
                  <a:rPr lang="en-US" altLang="zh-TW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2"/>
                  </a:rPr>
                  <a:t>/</a:t>
                </a:r>
                <a:r>
                  <a:rPr lang="zh-TW" alt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2"/>
                  </a:rPr>
                  <a:t>口試公告</a:t>
                </a:r>
                <a:r>
                  <a:rPr lang="en-US" altLang="zh-TW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2"/>
                  </a:rPr>
                  <a:t>)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直線單箭頭接點 26"/>
              <p:cNvCxnSpPr/>
              <p:nvPr/>
            </p:nvCxnSpPr>
            <p:spPr>
              <a:xfrm flipH="1">
                <a:off x="2188029" y="1164771"/>
                <a:ext cx="0" cy="2921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群組 6"/>
            <p:cNvGrpSpPr/>
            <p:nvPr/>
          </p:nvGrpSpPr>
          <p:grpSpPr>
            <a:xfrm>
              <a:off x="1055914" y="1458685"/>
              <a:ext cx="4391025" cy="1456872"/>
              <a:chOff x="0" y="0"/>
              <a:chExt cx="4391025" cy="1456872"/>
            </a:xfrm>
          </p:grpSpPr>
          <p:sp>
            <p:nvSpPr>
              <p:cNvPr id="24" name="圓角矩形 23"/>
              <p:cNvSpPr/>
              <p:nvPr/>
            </p:nvSpPr>
            <p:spPr>
              <a:xfrm>
                <a:off x="0" y="0"/>
                <a:ext cx="4391025" cy="115189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28600" algn="ctr">
                  <a:spcAft>
                    <a:spcPts val="0"/>
                  </a:spcAft>
                </a:pPr>
                <a:r>
                  <a:rPr lang="zh-TW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最</a:t>
                </a:r>
                <a:r>
                  <a:rPr lang="zh-TW" altLang="en-U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遲</a:t>
                </a:r>
                <a:r>
                  <a:rPr lang="zh-TW" alt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應</a:t>
                </a:r>
                <a:r>
                  <a:rPr lang="zh-TW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於口試前一個月提出申請</a:t>
                </a:r>
                <a:r>
                  <a:rPr lang="zh-TW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資料：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申請表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歷年成績單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正本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3.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學習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歷程紀錄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線單箭頭接點 24"/>
              <p:cNvCxnSpPr/>
              <p:nvPr/>
            </p:nvCxnSpPr>
            <p:spPr>
              <a:xfrm flipH="1">
                <a:off x="2188029" y="1164772"/>
                <a:ext cx="0" cy="2921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群組 7"/>
            <p:cNvGrpSpPr/>
            <p:nvPr/>
          </p:nvGrpSpPr>
          <p:grpSpPr>
            <a:xfrm>
              <a:off x="1055914" y="2928256"/>
              <a:ext cx="4391025" cy="1455602"/>
              <a:chOff x="0" y="-1"/>
              <a:chExt cx="4391025" cy="1455602"/>
            </a:xfrm>
          </p:grpSpPr>
          <p:sp>
            <p:nvSpPr>
              <p:cNvPr id="22" name="圓角矩形 21"/>
              <p:cNvSpPr/>
              <p:nvPr/>
            </p:nvSpPr>
            <p:spPr>
              <a:xfrm>
                <a:off x="0" y="-1"/>
                <a:ext cx="4391025" cy="116459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自行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聯繫口委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約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口試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日期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&amp;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時間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5334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向系辦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登記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借用口試教室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533400" indent="-228600"/>
                <a:r>
                  <a:rPr lang="en-US" altLang="zh-TW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</a:t>
                </a:r>
                <a:r>
                  <a:rPr lang="zh-TW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最慢於口試</a:t>
                </a:r>
                <a:r>
                  <a:rPr lang="zh-TW" alt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前</a:t>
                </a:r>
                <a:r>
                  <a:rPr lang="zh-TW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二</a:t>
                </a:r>
                <a:r>
                  <a:rPr lang="zh-TW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週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到系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網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頁做口試登錄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>
                <a:off x="2188029" y="1164771"/>
                <a:ext cx="0" cy="29083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8"/>
            <p:cNvGrpSpPr/>
            <p:nvPr/>
          </p:nvGrpSpPr>
          <p:grpSpPr>
            <a:xfrm>
              <a:off x="1023257" y="4397828"/>
              <a:ext cx="4391025" cy="1793422"/>
              <a:chOff x="0" y="0"/>
              <a:chExt cx="4391025" cy="1793422"/>
            </a:xfrm>
          </p:grpSpPr>
          <p:sp>
            <p:nvSpPr>
              <p:cNvPr id="20" name="圓角矩形 19"/>
              <p:cNvSpPr/>
              <p:nvPr/>
            </p:nvSpPr>
            <p:spPr>
              <a:xfrm>
                <a:off x="0" y="0"/>
                <a:ext cx="4391025" cy="147510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口試當天：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10668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領取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校外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口試委員聘書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10668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借教室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Key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或錄音筆</a:t>
                </a: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1066800" indent="-228600">
                  <a:spcAft>
                    <a:spcPts val="0"/>
                  </a:spcAft>
                </a:pPr>
                <a:r>
                  <a:rPr lang="en-US" alt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3.</a:t>
                </a: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備齊相關表</a:t>
                </a:r>
                <a:r>
                  <a:rPr lang="zh-TW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單</a:t>
                </a:r>
                <a:r>
                  <a: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至系網頁</a:t>
                </a:r>
                <a:r>
                  <a: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/</a:t>
                </a:r>
                <a:r>
                  <a:rPr lang="zh-TW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常用表單下載</a:t>
                </a:r>
                <a:r>
                  <a: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H="1">
                <a:off x="2188028" y="1469572"/>
                <a:ext cx="0" cy="32385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群組 9"/>
            <p:cNvGrpSpPr/>
            <p:nvPr/>
          </p:nvGrpSpPr>
          <p:grpSpPr>
            <a:xfrm>
              <a:off x="1023257" y="6183085"/>
              <a:ext cx="4391025" cy="880564"/>
              <a:chOff x="0" y="0"/>
              <a:chExt cx="4391025" cy="880564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0" y="0"/>
                <a:ext cx="4391025" cy="57531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通過計畫口試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(proposal)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線單箭頭接點 18"/>
              <p:cNvCxnSpPr/>
              <p:nvPr/>
            </p:nvCxnSpPr>
            <p:spPr>
              <a:xfrm flipH="1">
                <a:off x="2188028" y="587829"/>
                <a:ext cx="0" cy="29273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群組 10"/>
            <p:cNvGrpSpPr/>
            <p:nvPr/>
          </p:nvGrpSpPr>
          <p:grpSpPr>
            <a:xfrm>
              <a:off x="413296" y="1937657"/>
              <a:ext cx="2797988" cy="4099269"/>
              <a:chOff x="413296" y="0"/>
              <a:chExt cx="2797988" cy="4099269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475447" y="0"/>
                <a:ext cx="2735837" cy="4099269"/>
                <a:chOff x="-19889" y="0"/>
                <a:chExt cx="2737397" cy="4241439"/>
              </a:xfrm>
            </p:grpSpPr>
            <p:cxnSp>
              <p:nvCxnSpPr>
                <p:cNvPr id="14" name="直線接點 13"/>
                <p:cNvCxnSpPr/>
                <p:nvPr/>
              </p:nvCxnSpPr>
              <p:spPr>
                <a:xfrm flipH="1" flipV="1">
                  <a:off x="15725" y="4228239"/>
                  <a:ext cx="2701783" cy="13200"/>
                </a:xfrm>
                <a:prstGeom prst="line">
                  <a:avLst/>
                </a:prstGeom>
                <a:ln w="28575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>
                <a:xfrm flipH="1">
                  <a:off x="0" y="86813"/>
                  <a:ext cx="522515" cy="0"/>
                </a:xfrm>
                <a:prstGeom prst="line">
                  <a:avLst/>
                </a:prstGeom>
                <a:ln w="28575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/>
                <p:nvPr/>
              </p:nvCxnSpPr>
              <p:spPr>
                <a:xfrm flipH="1">
                  <a:off x="-19889" y="77240"/>
                  <a:ext cx="19833" cy="4163735"/>
                </a:xfrm>
                <a:prstGeom prst="line">
                  <a:avLst/>
                </a:prstGeom>
                <a:ln w="28575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等腰三角形 16"/>
                <p:cNvSpPr/>
                <p:nvPr/>
              </p:nvSpPr>
              <p:spPr>
                <a:xfrm rot="5400000">
                  <a:off x="326572" y="-11159"/>
                  <a:ext cx="184512" cy="206829"/>
                </a:xfrm>
                <a:prstGeom prst="triangl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文字方塊 2"/>
              <p:cNvSpPr txBox="1">
                <a:spLocks noChangeArrowheads="1"/>
              </p:cNvSpPr>
              <p:nvPr/>
            </p:nvSpPr>
            <p:spPr bwMode="auto">
              <a:xfrm>
                <a:off x="413296" y="3587034"/>
                <a:ext cx="593433" cy="499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NO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zh-TW" sz="1200" b="1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未通過</a:t>
                </a:r>
                <a:endParaRPr lang="zh-TW" sz="1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8" name="資料庫圖表 27"/>
          <p:cNvGraphicFramePr/>
          <p:nvPr>
            <p:extLst>
              <p:ext uri="{D42A27DB-BD31-4B8C-83A1-F6EECF244321}">
                <p14:modId xmlns:p14="http://schemas.microsoft.com/office/powerpoint/2010/main" val="3805764461"/>
              </p:ext>
            </p:extLst>
          </p:nvPr>
        </p:nvGraphicFramePr>
        <p:xfrm>
          <a:off x="293866" y="-99392"/>
          <a:ext cx="2117894" cy="312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172556" y="5420136"/>
            <a:ext cx="326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※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備註：請留意時間點</a:t>
            </a:r>
            <a:endParaRPr lang="en-US" altLang="zh-TW" sz="1600" dirty="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1.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口試申請時間，</a:t>
            </a:r>
            <a:r>
              <a:rPr lang="zh-TW" altLang="en-US" sz="16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每個月</a:t>
            </a:r>
            <a:r>
              <a:rPr lang="en-US" altLang="zh-TW" sz="16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15</a:t>
            </a:r>
            <a:r>
              <a:rPr lang="zh-TW" altLang="en-US" sz="16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號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截止。</a:t>
            </a:r>
            <a:endParaRPr lang="en-US" altLang="zh-TW" sz="1600" dirty="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2.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須於口試前</a:t>
            </a:r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週上網登錄口試，  </a:t>
            </a:r>
            <a:b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    才能製作口委聘書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cs typeface="Times New Roman" panose="02020603050405020304" pitchFamily="18" charset="0"/>
              </a:rPr>
              <a:t>。</a:t>
            </a:r>
            <a:endParaRPr lang="zh-TW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91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1853</TotalTime>
  <Words>2340</Words>
  <Application>Microsoft Office PowerPoint</Application>
  <PresentationFormat>如螢幕大小 (4:3)</PresentationFormat>
  <Paragraphs>270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Century Gothic</vt:lpstr>
      <vt:lpstr>Franklin Gothic Book</vt:lpstr>
      <vt:lpstr>Perpetua</vt:lpstr>
      <vt:lpstr>Times New Roman</vt:lpstr>
      <vt:lpstr>Wingdings</vt:lpstr>
      <vt:lpstr>Wingdings 2</vt:lpstr>
      <vt:lpstr>公正</vt:lpstr>
      <vt:lpstr>國立臺南大學教育學系 114學年度研究所碩博士班新生座談會</vt:lpstr>
      <vt:lpstr>國立臺南大學教育學系 114學年度研究所新生座談會</vt:lpstr>
      <vt:lpstr>承辦人員介紹</vt:lpstr>
      <vt:lpstr>修業要點</vt:lpstr>
      <vt:lpstr>1.修業年限</vt:lpstr>
      <vt:lpstr>2.修課規定</vt:lpstr>
      <vt:lpstr>2.修課規定─課程架構</vt:lpstr>
      <vt:lpstr>3.口試規定</vt:lpstr>
      <vt:lpstr>PowerPoint 簡報</vt:lpstr>
      <vt:lpstr>PowerPoint 簡報</vt:lpstr>
      <vt:lpstr>PowerPoint 簡報</vt:lpstr>
      <vt:lpstr>PowerPoint 簡報</vt:lpstr>
      <vt:lpstr>PowerPoint 簡報</vt:lpstr>
      <vt:lpstr>4.其他規定</vt:lpstr>
      <vt:lpstr>5.離校規定</vt:lpstr>
      <vt:lpstr>PowerPoint 簡報</vt:lpstr>
      <vt:lpstr>PowerPoint 簡報</vt:lpstr>
      <vt:lpstr>PowerPoint 簡報</vt:lpstr>
      <vt:lpstr>各班line群組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114博碩士班新生座談會</dc:title>
  <dc:creator>User</dc:creator>
  <cp:lastModifiedBy>user</cp:lastModifiedBy>
  <cp:revision>122</cp:revision>
  <dcterms:created xsi:type="dcterms:W3CDTF">2017-06-15T09:05:57Z</dcterms:created>
  <dcterms:modified xsi:type="dcterms:W3CDTF">2025-08-25T04:33:39Z</dcterms:modified>
</cp:coreProperties>
</file>